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4"/>
  </p:notesMasterIdLst>
  <p:handoutMasterIdLst>
    <p:handoutMasterId r:id="rId45"/>
  </p:handoutMasterIdLst>
  <p:sldIdLst>
    <p:sldId id="307" r:id="rId2"/>
    <p:sldId id="370" r:id="rId3"/>
    <p:sldId id="361" r:id="rId4"/>
    <p:sldId id="362" r:id="rId5"/>
    <p:sldId id="364" r:id="rId6"/>
    <p:sldId id="363" r:id="rId7"/>
    <p:sldId id="366" r:id="rId8"/>
    <p:sldId id="369" r:id="rId9"/>
    <p:sldId id="368" r:id="rId10"/>
    <p:sldId id="365" r:id="rId11"/>
    <p:sldId id="384" r:id="rId12"/>
    <p:sldId id="321" r:id="rId13"/>
    <p:sldId id="377" r:id="rId14"/>
    <p:sldId id="373" r:id="rId15"/>
    <p:sldId id="25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8" r:id="rId24"/>
    <p:sldId id="347" r:id="rId25"/>
    <p:sldId id="379" r:id="rId26"/>
    <p:sldId id="385" r:id="rId27"/>
    <p:sldId id="328" r:id="rId28"/>
    <p:sldId id="407" r:id="rId29"/>
    <p:sldId id="332" r:id="rId30"/>
    <p:sldId id="409" r:id="rId31"/>
    <p:sldId id="330" r:id="rId32"/>
    <p:sldId id="411" r:id="rId33"/>
    <p:sldId id="416" r:id="rId34"/>
    <p:sldId id="415" r:id="rId35"/>
    <p:sldId id="418" r:id="rId36"/>
    <p:sldId id="414" r:id="rId37"/>
    <p:sldId id="413" r:id="rId38"/>
    <p:sldId id="417" r:id="rId39"/>
    <p:sldId id="397" r:id="rId40"/>
    <p:sldId id="334" r:id="rId41"/>
    <p:sldId id="386" r:id="rId42"/>
    <p:sldId id="387" r:id="rId4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DFF96"/>
    <a:srgbClr val="C8C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10" autoAdjust="0"/>
  </p:normalViewPr>
  <p:slideViewPr>
    <p:cSldViewPr>
      <p:cViewPr varScale="1">
        <p:scale>
          <a:sx n="101" d="100"/>
          <a:sy n="101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86" y="-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EE5B386-08D4-4D69-920A-6E5415B57C71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D8F6B1D-E6D6-4C58-AFEE-A57C4372D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6EA4FD7-CBC4-45CD-B47F-87045CAF2A00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1C1F981-8946-4AC0-90D0-15D6F9929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7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7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0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7.jpeg"/><Relationship Id="rId7" Type="http://schemas.openxmlformats.org/officeDocument/2006/relationships/image" Target="../media/image8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7.jpeg"/><Relationship Id="rId7" Type="http://schemas.openxmlformats.org/officeDocument/2006/relationships/image" Target="../media/image8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9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0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77.jpeg"/><Relationship Id="rId7" Type="http://schemas.openxmlformats.org/officeDocument/2006/relationships/image" Target="../media/image10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77.jpeg"/><Relationship Id="rId7" Type="http://schemas.openxmlformats.org/officeDocument/2006/relationships/image" Target="../media/image10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77.jpeg"/><Relationship Id="rId7" Type="http://schemas.openxmlformats.org/officeDocument/2006/relationships/image" Target="../media/image11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2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77.jpeg"/><Relationship Id="rId7" Type="http://schemas.openxmlformats.org/officeDocument/2006/relationships/image" Target="../media/image12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77.jpeg"/><Relationship Id="rId7" Type="http://schemas.openxmlformats.org/officeDocument/2006/relationships/image" Target="../media/image13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4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76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learn and share knowledge</a:t>
            </a:r>
            <a:endParaRPr lang="en-US" sz="36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1513" name="Picture 9" descr="C:\Users\Jon &amp; Deborah\Documents\Garden Club Anniversary Presentation\share-e13625555452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6"/>
          <a:stretch/>
        </p:blipFill>
        <p:spPr bwMode="auto">
          <a:xfrm>
            <a:off x="1447800" y="1676400"/>
            <a:ext cx="6515100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8444" y="4800600"/>
            <a:ext cx="5562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Ravie" panose="04040805050809020602" pitchFamily="82" charset="0"/>
              </a:rPr>
              <a:t>To help US grow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Workshops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1986" name="Picture 2" descr="C:\Users\Jon &amp; Deborah\Documents\Workshops\83 84 Workshop Floral Arranging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1912937" cy="2358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066800" y="3171675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1983-1984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Floral Arranging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1987" name="Picture 3" descr="C:\Users\Jon &amp; Deborah\Documents\Workshops\86 87 WS Workshop Holiday Making Wreath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95741"/>
            <a:ext cx="2585446" cy="1787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3048000" y="1341741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1986-1987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Making Holiday Wreaths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1988" name="Picture 4" descr="C:\Users\Jon &amp; Deborah\Documents\Workshops\92 93 CP Workshop for Christmas Bazaar CAB Bld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2718037" cy="18970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Freeform 8"/>
          <p:cNvSpPr/>
          <p:nvPr/>
        </p:nvSpPr>
        <p:spPr>
          <a:xfrm>
            <a:off x="1981200" y="5991530"/>
            <a:ext cx="2133600" cy="63787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1992-1993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Workshop for Christmas Bazaar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1989" name="Picture 5" descr="C:\Users\Jon &amp; Deborah\Documents\Workshops\03 04 PP Making Hypertufa containers Mary Beth and Lorraine Ap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97400"/>
            <a:ext cx="2277174" cy="182086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3657599" y="4114800"/>
            <a:ext cx="1879837" cy="889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2003-2004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Making </a:t>
            </a:r>
            <a:r>
              <a:rPr lang="en-US" sz="1400" dirty="0" err="1" smtClean="0">
                <a:solidFill>
                  <a:schemeClr val="accent6">
                    <a:lumMod val="10000"/>
                  </a:schemeClr>
                </a:solidFill>
              </a:rPr>
              <a:t>Hypertufas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Mary Beth Cecil &amp; Lorraine Leonard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1990" name="Picture 6" descr="C:\Users\Jon &amp; Deborah\Documents\Workshops\12 13 CP Hypertufa workshop Lenay OQuin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864"/>
            <a:ext cx="1858017" cy="267909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C:\Users\Jon &amp; Deborah\Documents\Workshops\12 13 CP Hypertufa workshop Lenay OQuinn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95" y="1265845"/>
            <a:ext cx="2218626" cy="146437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6879771" y="5222308"/>
            <a:ext cx="1858017" cy="76118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2012-2013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Making </a:t>
            </a:r>
            <a:r>
              <a:rPr lang="en-US" sz="1400" dirty="0" err="1" smtClean="0">
                <a:solidFill>
                  <a:schemeClr val="accent6">
                    <a:lumMod val="10000"/>
                  </a:schemeClr>
                </a:solidFill>
              </a:rPr>
              <a:t>Hypertufas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10000"/>
                  </a:schemeClr>
                </a:solidFill>
              </a:rPr>
              <a:t>Lenay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 O’Quinn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Workshops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3010" name="Picture 2" descr="C:\Users\Jon &amp; Deborah\Documents\Workshops\12 13 CP Stepping Stone workshop Pam Smarts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7195"/>
            <a:ext cx="2049462" cy="3071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381000" y="3200401"/>
            <a:ext cx="2133600" cy="6858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2012-2013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Stepping Stones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Pam Smart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3011" name="Picture 3" descr="C:\Users\Jon &amp; Deborah\Documents\Workshops\12 13 CP Stepping Stone workshop Pam Smarts3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78" y="1274906"/>
            <a:ext cx="2327275" cy="1541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C:\Users\Jon &amp; Deborah\Documents\Workshops\16 17 PP M Workshop Leaf Casting3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1741" y="1959225"/>
            <a:ext cx="3375548" cy="2256631"/>
          </a:xfrm>
          <a:prstGeom prst="rect">
            <a:avLst/>
          </a:prstGeom>
          <a:ln w="28575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C:\Users\Jon &amp; Deborah\Documents\Workshops\16 17 PP M Workshop Leaf Casting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84" y="3990565"/>
            <a:ext cx="2786062" cy="1846812"/>
          </a:xfrm>
          <a:prstGeom prst="rect">
            <a:avLst/>
          </a:prstGeom>
          <a:ln w="28575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>
            <a:off x="6919515" y="5969000"/>
            <a:ext cx="2133600" cy="660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2016-2017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Leaf Casting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err="1" smtClean="0">
                <a:solidFill>
                  <a:schemeClr val="accent6">
                    <a:lumMod val="10000"/>
                  </a:schemeClr>
                </a:solidFill>
              </a:rPr>
              <a:t>Lenay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 ‘Quinn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3014" name="Picture 6" descr="C:\Users\Jon &amp; Deborah\Documents\Club Projects\13 14 CP Hypertufa class by Lenay OQuin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4083870"/>
            <a:ext cx="2156031" cy="16351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0"/>
          <p:cNvSpPr/>
          <p:nvPr/>
        </p:nvSpPr>
        <p:spPr>
          <a:xfrm>
            <a:off x="1459584" y="5791200"/>
            <a:ext cx="2133600" cy="59467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2013-2014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Stepping Stones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Lenay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O’Quinn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3015" name="Picture 7" descr="C:\Users\Jon &amp; Deborah\Documents\Club Projects\13 14 CP Hypertufa class by Lenay OQuinn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464870"/>
            <a:ext cx="1462087" cy="208833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Have contests</a:t>
            </a:r>
            <a:endParaRPr lang="en-US" sz="3600" dirty="0">
              <a:latin typeface="Algerian" panose="04020705040A02060702" pitchFamily="82" charset="0"/>
            </a:endParaRPr>
          </a:p>
        </p:txBody>
      </p:sp>
      <p:pic>
        <p:nvPicPr>
          <p:cNvPr id="20494" name="Picture 14" descr="C:\Users\Jon &amp; Deborah\Documents\Garden Club Anniversary Presentation\Compet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6" y="1591809"/>
            <a:ext cx="5127625" cy="21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15" descr="C:\Users\Jon &amp; Deborah\Documents\Garden Club Anniversary Presentation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114800"/>
            <a:ext cx="6477000" cy="228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Have contests</a:t>
            </a:r>
            <a:endParaRPr lang="en-US" sz="3600" dirty="0">
              <a:latin typeface="Algerian" panose="04020705040A02060702" pitchFamily="82" charset="0"/>
            </a:endParaRPr>
          </a:p>
        </p:txBody>
      </p:sp>
      <p:pic>
        <p:nvPicPr>
          <p:cNvPr id="20482" name="Picture 2" descr="C:\Users\Jon &amp; Deborah\Documents\Picnic\08 09 Pic Julie judging tomato contest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998787" cy="1915048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03187" y="1316038"/>
            <a:ext cx="2133600" cy="360362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Tomato Size and Quality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83" name="Picture 3" descr="C:\Users\Jon &amp; Deborah\Documents\xmas\92 93 Christmas Creative Package Cont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94" y="1447800"/>
            <a:ext cx="2182812" cy="1332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3657600" y="2780300"/>
            <a:ext cx="2133600" cy="29670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Creative Packages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84" name="Picture 4" descr="C:\Users\Jon &amp; Deborah\Documents\contest\12 13 Christmas at Iona Blacks natural orna cont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5" y="4739616"/>
            <a:ext cx="1280211" cy="1922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Jon &amp; Deborah\Documents\contest\12 13 Christmas at Iona Blacks natural orna contes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07" y="4876800"/>
            <a:ext cx="1535064" cy="1576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Jon &amp; Deborah\Documents\contest\13 14 Christmas at Deborah Determans Orna contest natural mate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" y="3722914"/>
            <a:ext cx="2209453" cy="1339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451636" y="3517343"/>
            <a:ext cx="2133600" cy="47724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Ornaments using Natural Materials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88" name="Picture 8" descr="C:\Users\Jon &amp; Deborah\Documents\contest\10 11 Christmas contest candle arrangement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96059"/>
            <a:ext cx="2383914" cy="14925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498714" y="2823005"/>
            <a:ext cx="2133600" cy="45359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Christmas Candle Arrangements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90" name="Picture 10" descr="C:\Users\Jon &amp; Deborah\Documents\contest\08 09 M Club contest container Gilda won first pla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98770"/>
            <a:ext cx="2309812" cy="143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C:\Users\Jon &amp; Deborah\Documents\contest\12 13 M plant exchange and mug contest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96760"/>
            <a:ext cx="1841672" cy="12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5105400" y="3603688"/>
            <a:ext cx="1066800" cy="39089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Container Contests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657600" y="6333943"/>
            <a:ext cx="1066800" cy="39089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Mug Contests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338" name="Picture 2" descr="C:\Users\Jon &amp; Deborah\Documents\Garden Club Anniversary Presentation\Garden Club Photos\100_32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458" y="3505425"/>
            <a:ext cx="1556657" cy="2077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Freeform 19"/>
          <p:cNvSpPr/>
          <p:nvPr/>
        </p:nvSpPr>
        <p:spPr>
          <a:xfrm>
            <a:off x="7183616" y="3414972"/>
            <a:ext cx="1197486" cy="30326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Doorknobs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339" name="Picture 3" descr="C:\Users\Jon &amp; Deborah\Documents\Garden Club Anniversary Presentation\Garden Club Photos\100_34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029" y="5403291"/>
            <a:ext cx="1763712" cy="13215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Freeform 21"/>
          <p:cNvSpPr/>
          <p:nvPr/>
        </p:nvSpPr>
        <p:spPr>
          <a:xfrm>
            <a:off x="6858000" y="5251656"/>
            <a:ext cx="1197486" cy="30326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Greeting Cards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340" name="Picture 4" descr="C:\Users\Jon &amp; Deborah\Documents\Garden Club Anniversary Presentation\Garden Club Photos\20150514_20385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792987" y="4541252"/>
            <a:ext cx="2473201" cy="139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3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Winners often get ribbons or a silver tray</a:t>
            </a:r>
            <a:endParaRPr lang="en-US" sz="2800" dirty="0">
              <a:latin typeface="Algerian" panose="04020705040A02060702" pitchFamily="82" charset="0"/>
            </a:endParaRPr>
          </a:p>
        </p:txBody>
      </p:sp>
      <p:pic>
        <p:nvPicPr>
          <p:cNvPr id="26626" name="Picture 2" descr="C:\Users\Jon &amp; Deborah\Documents\contest\97 98 A Silver Tray Present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60540" r="41267" b="7466"/>
          <a:stretch/>
        </p:blipFill>
        <p:spPr bwMode="auto">
          <a:xfrm>
            <a:off x="272983" y="1399417"/>
            <a:ext cx="2455272" cy="22087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Freeform 22"/>
          <p:cNvSpPr/>
          <p:nvPr/>
        </p:nvSpPr>
        <p:spPr>
          <a:xfrm>
            <a:off x="272983" y="3608135"/>
            <a:ext cx="2455272" cy="79500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1997-1998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Peg Martin 1</a:t>
            </a:r>
            <a:r>
              <a:rPr lang="en-US" sz="1400" kern="1200" baseline="30000" dirty="0" smtClean="0">
                <a:solidFill>
                  <a:schemeClr val="accent6">
                    <a:lumMod val="10000"/>
                  </a:schemeClr>
                </a:solidFill>
              </a:rPr>
              <a:t>st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Presentation of Silver Tray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awarded to Marilyn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Berkut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92" name="Picture 12" descr="C:\Users\Jon &amp; Deborah\Documents\contest\09 10 PP FS Tea Cup Competi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21" y="1506866"/>
            <a:ext cx="5428479" cy="1635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" name="Freeform 20"/>
          <p:cNvSpPr/>
          <p:nvPr/>
        </p:nvSpPr>
        <p:spPr>
          <a:xfrm>
            <a:off x="3562578" y="4800600"/>
            <a:ext cx="2369593" cy="67738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Horticulture &amp; Tea Cup Contests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93" name="Picture 13" descr="C:\Users\Jon &amp; Deborah\Documents\Programs\Outside\09 10 PP FS Horti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78" y="2924126"/>
            <a:ext cx="2786743" cy="1813341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6628" name="Picture 4" descr="C:\Users\Jon &amp; Deborah\Documents\contest\09 10 Mary Jane silver pla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40" y="2924126"/>
            <a:ext cx="1646725" cy="2958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" name="Freeform 30"/>
          <p:cNvSpPr/>
          <p:nvPr/>
        </p:nvSpPr>
        <p:spPr>
          <a:xfrm>
            <a:off x="7162257" y="3261823"/>
            <a:ext cx="1828800" cy="85297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Mary Jane Bishop Ribbon and Silver Tray Winner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6630" name="Picture 6" descr="C:\Users\Jon &amp; Deborah\Documents\contest\09 10 PP Flower Show Judg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1" y="4495800"/>
            <a:ext cx="1722016" cy="21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33"/>
          <p:cNvSpPr/>
          <p:nvPr/>
        </p:nvSpPr>
        <p:spPr>
          <a:xfrm>
            <a:off x="2057400" y="5882151"/>
            <a:ext cx="1828800" cy="69262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Joyce Meyer and Anne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DeBoeser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– Our Flower Show Judges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Jon &amp; Deborah\Documents\Garden Club Anniversary Presentation\Out-and-About-Swinsty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75" b="27226"/>
          <a:stretch/>
        </p:blipFill>
        <p:spPr bwMode="auto">
          <a:xfrm>
            <a:off x="914400" y="1981200"/>
            <a:ext cx="7315200" cy="324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23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Jon &amp; Deborah\Documents\Garden Club Anniversary Presentation\Trips\82 83 T Mormon Temple Groun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8" y="3486217"/>
            <a:ext cx="1985008" cy="25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Jon &amp; Deborah\Documents\Garden Club Anniversary Presentation\Trips\84 85 T Philly Flower Sh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78" y="1443588"/>
            <a:ext cx="2667000" cy="2271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Jon &amp; Deborah\Documents\Garden Club Anniversary Presentation\Trips\84 85 T Stillridge Herb Farm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02" y="3051327"/>
            <a:ext cx="2794046" cy="21777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6" name="Freeform 15"/>
          <p:cNvSpPr/>
          <p:nvPr/>
        </p:nvSpPr>
        <p:spPr>
          <a:xfrm>
            <a:off x="561412" y="612140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1982-1983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Mormon Temple Grounds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03625" y="2462287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1984-1985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Stillridge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Herb Farm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248400" y="3632199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1984-1985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Philadelphia Flower Show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341" name="Picture 5" descr="C:\Users\Jon &amp; Deborah\Documents\Garden Club Anniversary Presentation\Trips\79 80 T 1st Tour Brookside Garde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0" y="1195307"/>
            <a:ext cx="1754188" cy="21311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2209800" y="1443588"/>
            <a:ext cx="2133600" cy="64607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1979-1980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First Tour to Brookside Gardens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458" name="Picture 2" descr="C:\Users\Jon &amp; Deborah\Documents\Garden Club Anniversary Presentation\84 85 Tour Private Gardens Philadephi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926380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4170425" y="5816600"/>
            <a:ext cx="2133600" cy="660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1984-1985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Tour Private Gardens Philadelphia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27" y="21325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303192" y="6119813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1988-1989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Cypress Swamp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5362" name="Picture 2" descr="C:\Users\Jon &amp; Deborah\Documents\Garden Club Anniversary Presentation\Trips\85 86 T Mt Ai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6706"/>
            <a:ext cx="2787650" cy="2211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Jon &amp; Deborah\Documents\Garden Club Anniversary Presentation\Trips\85 86 T Mt Airy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3446667"/>
            <a:ext cx="2581275" cy="2280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796394" y="5831055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1985-1986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Mount Airy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5365" name="Picture 5" descr="C:\Users\Jon &amp; Deborah\Documents\Garden Club Anniversary Presentation\Trips\88 89 T Cypress Swa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951" y="3716153"/>
            <a:ext cx="3079516" cy="21512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Jon &amp; Deborah\Documents\Garden Club Anniversary Presentation\Trips\88 89 T Cypress Swamp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97" y="3833068"/>
            <a:ext cx="2744787" cy="19174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6797" y="1066800"/>
            <a:ext cx="3048000" cy="2379867"/>
            <a:chOff x="4586797" y="1066800"/>
            <a:chExt cx="3048000" cy="2379867"/>
          </a:xfrm>
        </p:grpSpPr>
        <p:pic>
          <p:nvPicPr>
            <p:cNvPr id="15364" name="Picture 4" descr="C:\Users\Jon &amp; Deborah\Documents\Garden Club Anniversary Presentation\Trips\86 87 T Marshland Ecology tour Jug Bay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797" y="1301050"/>
              <a:ext cx="3048000" cy="2145617"/>
            </a:xfrm>
            <a:prstGeom prst="roundRect">
              <a:avLst>
                <a:gd name="adj" fmla="val 11111"/>
              </a:avLst>
            </a:prstGeom>
            <a:ln w="28575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reeform 22"/>
            <p:cNvSpPr/>
            <p:nvPr/>
          </p:nvSpPr>
          <p:spPr>
            <a:xfrm>
              <a:off x="4953000" y="1066800"/>
              <a:ext cx="2377789" cy="50800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1986-1987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Marshland Ecology Tour Jug Bay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0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257800" y="5259948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1996-1997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Behnke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Pointsettia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Display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72200" y="1403865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1992-1993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Benhke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Garden Daylily Tour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81000" y="3581400"/>
            <a:ext cx="2133600" cy="6858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1990-1991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Londontown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Public House and Gardens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6386" name="Picture 2" descr="C:\Users\Jon &amp; Deborah\Documents\Garden Club Anniversary Presentation\Trips\90 91 T Londontown Public House and Gard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4400"/>
            <a:ext cx="2667000" cy="2191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Jon &amp; Deborah\Documents\Garden Club Anniversary Presentation\Trips\90 91 T Londontown Public House and Garden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3600"/>
            <a:ext cx="2579435" cy="20523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Jon &amp; Deborah\Documents\Garden Club Anniversary Presentation\Trips\92 93 T Benhke Garden Daylily To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998862"/>
            <a:ext cx="2857500" cy="2037540"/>
          </a:xfrm>
          <a:prstGeom prst="roundRect">
            <a:avLst>
              <a:gd name="adj" fmla="val 11111"/>
            </a:avLst>
          </a:prstGeom>
          <a:ln w="127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Jon &amp; Deborah\Documents\Garden Club Anniversary Presentation\Trips\96 97 T Behnke Pointsettia Displ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55" y="4603918"/>
            <a:ext cx="2584450" cy="18200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33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Jon &amp; Deborah\Documents\Garden Club Anniversary Presentation\Trips\05 06 T Christmas Holiday Tour Homestead Garde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4" y="1447800"/>
            <a:ext cx="3302270" cy="2157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Jon &amp; Deborah\Documents\Garden Club Anniversary Presentation\Trips\06  07 T Holiday Trip to Homestead Gardens Lunch at Killarney Hou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24" y="1503309"/>
            <a:ext cx="3020159" cy="2157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Jon &amp; Deborah\Documents\Garden Club Anniversary Presentation\Trips\06  07 T Red Chimney Far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475038" cy="24118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Jon &amp; Deborah\Documents\Garden Club Anniversary Presentation\Trips\06  07 T Red Chimney Farm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08" y="4038601"/>
            <a:ext cx="3434792" cy="24118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3429000" y="452120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2005-2006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Red Chimney Farm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456272" y="1981201"/>
            <a:ext cx="2133600" cy="70121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2005-2006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Christmas Holiday Tour Homestead Gardens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learn from others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1506" name="Picture 2" descr="C:\Users\Jon &amp; Deborah\Documents\Programs\Outside\03 04 PP Gene Sumi Preparing your Garden for F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663950" cy="2329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Jon &amp; Deborah\Documents\Programs\Outside\06  07 PP Gene Su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57" y="1434553"/>
            <a:ext cx="1764038" cy="23512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533399" y="3700911"/>
            <a:ext cx="3309257" cy="41389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Gardening Advice from Gene Sumi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1508" name="Picture 4" descr="C:\Users\Jon &amp; Deborah\Documents\Programs\Outside\08 09 PP Marie Arnold on Native Plan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82486"/>
            <a:ext cx="2008309" cy="1773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6019800" y="3200399"/>
            <a:ext cx="2008309" cy="45720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“Native Plants” by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Marie Arnold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1509" name="Picture 5" descr="C:\Users\Jon &amp; Deborah\Documents\Programs\Outside\10 11 PP Betty Akers Bats and Ow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1984624" cy="215741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1879686" y="4852191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“Bats and Owls” by Betty Akers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1510" name="Picture 6" descr="C:\Users\Jon &amp; Deborah\Documents\Programs\Outside\10 11 PP Brian Clark Propaga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35" y="3918857"/>
            <a:ext cx="1970087" cy="2867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5257800" y="3886200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“Propagation” by Brian Clark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1511" name="Picture 7" descr="C:\Users\Jon &amp; Deborah\Documents\Programs\Outside\07 08 PP Cheryl Corson Landscape Design Basics at Marily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86200"/>
            <a:ext cx="1495425" cy="2094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4" name="Freeform 13"/>
          <p:cNvSpPr/>
          <p:nvPr/>
        </p:nvSpPr>
        <p:spPr>
          <a:xfrm>
            <a:off x="6878516" y="6016904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“Landscape Design Basics” by Cheryl Corson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Jon &amp; Deborah\Documents\Garden Club Anniversary Presentation\Trips\08 09 T Pica House Gardens and gift shop in Annapolis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 bwMode="auto">
          <a:xfrm>
            <a:off x="4523792" y="1354705"/>
            <a:ext cx="3492059" cy="2376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4837262" y="3814953"/>
            <a:ext cx="2865120" cy="7005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2008-2009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Pica House Gardens and Gift Shop Annapolis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879212" y="5791201"/>
            <a:ext cx="2133600" cy="533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2008-2009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Londontown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Gardens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8434" name="Picture 2" descr="C:\Users\Jon &amp; Deborah\Documents\Garden Club Anniversary Presentation\Trips\08 09 T Londontown Gardens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3" y="3761089"/>
            <a:ext cx="2686844" cy="177720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Jon &amp; Deborah\Documents\Garden Club Anniversary Presentation\Trips\08 09 T Londontown Gardens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0131"/>
            <a:ext cx="3411537" cy="2267123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Jon &amp; Deborah\Documents\Garden Club Anniversary Presentation\Trips\08 09 T Pica House Gardens and gift shop in Annapolis2 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7" y="4575126"/>
            <a:ext cx="3471829" cy="2066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Jon &amp; Deborah\Documents\Garden Club Anniversary Presentation\Trips\08 09 T William Brown Hous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8568"/>
            <a:ext cx="3914775" cy="25894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458" name="Picture 2" descr="C:\Users\Jon &amp; Deborah\Documents\Garden Club Anniversary Presentation\Trips\08 09 T William Brown Hou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1002715"/>
            <a:ext cx="3220244" cy="18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Jon &amp; Deborah\Documents\Garden Club Anniversary Presentation\Trips\09 10 T Cheverly Green Home and Garden Tou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/>
          <a:stretch/>
        </p:blipFill>
        <p:spPr bwMode="auto">
          <a:xfrm>
            <a:off x="457200" y="4257645"/>
            <a:ext cx="2973388" cy="196088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1122647" y="6105547"/>
            <a:ext cx="3155482" cy="52385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Cheverly Green Home and Garden Tour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461" name="Picture 5" descr="C:\Users\Jon &amp; Deborah\Documents\Garden Club Anniversary Presentation\Trips\09 10 T His Lordships Kindne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94436"/>
            <a:ext cx="2133600" cy="11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Jon &amp; Deborah\Documents\Garden Club Anniversary Presentation\Trips\09 10 T His Lordships Kindness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42" y="5029200"/>
            <a:ext cx="3430712" cy="15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6629400" y="4191000"/>
            <a:ext cx="2133600" cy="533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2009-2010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His Lordships Kindness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495800" y="2578050"/>
            <a:ext cx="2133600" cy="52716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2008-2009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William Brown House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33400" y="1201475"/>
            <a:ext cx="2743200" cy="62732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Howard Peters Rawlings Conservatory Botanic Garden</a:t>
            </a:r>
          </a:p>
        </p:txBody>
      </p:sp>
      <p:pic>
        <p:nvPicPr>
          <p:cNvPr id="20482" name="Picture 2" descr="C:\Users\Jon &amp; Deborah\Documents\Garden Club Anniversary Presentation\Trips\10 11 T Howard Peters Rawlings Conservatory Botanic Gardens B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3" y="1920400"/>
            <a:ext cx="3191257" cy="23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Jon &amp; Deborah\Documents\Garden Club Anniversary Presentation\Trips\10 11 T Howard Peters Rawlings Conservatory Botanic Gardens B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207476"/>
            <a:ext cx="2155255" cy="176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Jon &amp; Deborah\Documents\Garden Club Anniversary Presentation\Trips\10 11 T International flower sho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71" y="1066800"/>
            <a:ext cx="2328862" cy="347226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Jon &amp; Deborah\Documents\Garden Club Anniversary Presentation\Trips\10 11 T Jug Ba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" y="4833197"/>
            <a:ext cx="4394200" cy="179300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Jon &amp; Deborah\Documents\Garden Club Anniversary Presentation\Trips\10 11 T Jug Bay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06265"/>
            <a:ext cx="2683295" cy="1524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6687502" y="4418711"/>
            <a:ext cx="2133600" cy="533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International Flower Show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33849" y="5181600"/>
            <a:ext cx="2133600" cy="37788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 Jug Bay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6306509" y="1812525"/>
            <a:ext cx="2133600" cy="54967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Royal Tea Room Holiday Tea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1506" name="Picture 2" descr="C:\Users\Jon &amp; Deborah\Documents\Garden Club Anniversary Presentation\Trips\10 11 T Royal Tea Room Holiday T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49819"/>
            <a:ext cx="2649220" cy="168117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Jon &amp; Deborah\Documents\Garden Club Anniversary Presentation\Trips\10 11 T Royal Tea Room Holiday Te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72" y="1163839"/>
            <a:ext cx="3025775" cy="2053132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Jon &amp; Deborah\Documents\Garden Club Anniversary Presentation\Trips\12 13 T Anne D hosted lunch Pomonas Taylor Greenhouse tri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26598"/>
            <a:ext cx="2438400" cy="2409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Jon &amp; Deborah\Documents\Garden Club Anniversary Presentation\Trips\12 13 T Anne Deboeser hosted trip to Taylor Greenhouse Biglerv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32688"/>
            <a:ext cx="2659594" cy="1975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Jon &amp; Deborah\Documents\Garden Club Anniversary Presentation\Trips\12 13 T Anne Deboeser hosted trip to Taylor Greenhouse Biglerv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61089"/>
            <a:ext cx="1541225" cy="2118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02920" y="5944014"/>
            <a:ext cx="5364480" cy="45678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2012-2013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Anne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DeBoeser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hosted trip to Taylor Greenhouse and lunch</a:t>
            </a:r>
          </a:p>
        </p:txBody>
      </p:sp>
    </p:spTree>
    <p:extLst>
      <p:ext uri="{BB962C8B-B14F-4D97-AF65-F5344CB8AC3E}">
        <p14:creationId xmlns:p14="http://schemas.microsoft.com/office/powerpoint/2010/main" val="42408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get out and about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1512" name="Picture 8" descr="C:\Users\Jon &amp; Deborah\Documents\Garden Club Anniversary Presentation\Trips\13 14 T Hillwood Gard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96887"/>
            <a:ext cx="3200400" cy="2130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1513" name="Picture 9" descr="C:\Users\Jon &amp; Deborah\Documents\Garden Club Anniversary Presentation\Trips\13 14 T Hillwood Garden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96887"/>
            <a:ext cx="3200400" cy="2130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1514" name="Picture 10" descr="C:\Users\Jon &amp; Deborah\Documents\Garden Club Anniversary Presentation\Garden Club Photos\district mtg lavender fa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85" y="4018962"/>
            <a:ext cx="2499030" cy="1654175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5029200" y="4579349"/>
            <a:ext cx="2133600" cy="533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2014-2015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Soleado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Lavender Farm</a:t>
            </a:r>
          </a:p>
        </p:txBody>
      </p:sp>
      <p:sp>
        <p:nvSpPr>
          <p:cNvPr id="17" name="Freeform 16"/>
          <p:cNvSpPr/>
          <p:nvPr/>
        </p:nvSpPr>
        <p:spPr>
          <a:xfrm>
            <a:off x="3429000" y="1158194"/>
            <a:ext cx="2133600" cy="47738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2013-2014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Hillwood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Gardens</a:t>
            </a:r>
          </a:p>
        </p:txBody>
      </p:sp>
    </p:spTree>
    <p:extLst>
      <p:ext uri="{BB962C8B-B14F-4D97-AF65-F5344CB8AC3E}">
        <p14:creationId xmlns:p14="http://schemas.microsoft.com/office/powerpoint/2010/main" val="13342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Have Club projects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4100" name="Picture 4" descr="C:\Users\Jon &amp; Deborah\Documents\Garden Club Anniversary Presentation\project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9"/>
          <a:stretch/>
        </p:blipFill>
        <p:spPr bwMode="auto">
          <a:xfrm>
            <a:off x="3065598" y="3886199"/>
            <a:ext cx="3022546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n &amp; Deborah\Documents\Garden Club Anniversary Presentation\gardem club icon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2" y="1356564"/>
            <a:ext cx="5126037" cy="272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n &amp; Deborah\Documents\Garden Club Anniversary Presentation\82 83 CP Holloway Park Entrance before 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7469"/>
            <a:ext cx="2498725" cy="198948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959643" y="3422622"/>
            <a:ext cx="1493838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Before 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At the Beginning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1982-1983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" name="Picture 3" descr="C:\Users\Jon &amp; Deborah\Documents\Garden Club Anniversary Presentation\82 83 CP Holloway Park Entrance breaking the cl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66136"/>
            <a:ext cx="2667000" cy="20601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3530041" y="1613037"/>
            <a:ext cx="2133600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Breaking the Clay  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52" name="Picture 4" descr="C:\Users\Jon &amp; Deborah\Documents\Garden Club Anniversary Presentation\82 83 Holloway Park planting a Kousa Dogwood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69" y="1404143"/>
            <a:ext cx="2352332" cy="2116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/>
          <p:cNvSpPr/>
          <p:nvPr/>
        </p:nvSpPr>
        <p:spPr>
          <a:xfrm>
            <a:off x="6553200" y="3384836"/>
            <a:ext cx="2133600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Planting a </a:t>
            </a:r>
            <a:r>
              <a:rPr lang="en-US" sz="1400" dirty="0" err="1" smtClean="0">
                <a:solidFill>
                  <a:schemeClr val="accent6">
                    <a:lumMod val="10000"/>
                  </a:schemeClr>
                </a:solidFill>
              </a:rPr>
              <a:t>Kousa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 Dogwood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53" name="Picture 5" descr="C:\Users\Jon &amp; Deborah\Documents\Garden Club Anniversary Presentation\82 83 CP Holloway Park Entrance Finished Garde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5" r="17369"/>
          <a:stretch/>
        </p:blipFill>
        <p:spPr bwMode="auto">
          <a:xfrm>
            <a:off x="2872581" y="3761089"/>
            <a:ext cx="3322638" cy="2684556"/>
          </a:xfrm>
          <a:prstGeom prst="rect">
            <a:avLst/>
          </a:prstGeom>
          <a:ln w="5715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3436444" y="3908572"/>
            <a:ext cx="2133600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Fini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shed Garden 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At the Beginning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1982-1983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516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9718" y="1299268"/>
            <a:ext cx="2833687" cy="1822740"/>
            <a:chOff x="289718" y="1299268"/>
            <a:chExt cx="2833687" cy="1822740"/>
          </a:xfrm>
        </p:grpSpPr>
        <p:pic>
          <p:nvPicPr>
            <p:cNvPr id="3074" name="Picture 2" descr="C:\Users\Jon &amp; Deborah\Documents\Garden Club Anniversary Presentation\87 88 Holloway Park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18" y="1299268"/>
              <a:ext cx="2833687" cy="1822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639762" y="2645753"/>
              <a:ext cx="2133600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1987-1988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4521" y="3936740"/>
            <a:ext cx="2524081" cy="2374161"/>
            <a:chOff x="440500" y="3936740"/>
            <a:chExt cx="2524081" cy="2374161"/>
          </a:xfrm>
        </p:grpSpPr>
        <p:sp>
          <p:nvSpPr>
            <p:cNvPr id="17" name="Freeform 16"/>
            <p:cNvSpPr/>
            <p:nvPr/>
          </p:nvSpPr>
          <p:spPr>
            <a:xfrm>
              <a:off x="635740" y="5972434"/>
              <a:ext cx="2133600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1991-1992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Kousa</a:t>
              </a: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 Dogwood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pic>
          <p:nvPicPr>
            <p:cNvPr id="3076" name="Picture 4" descr="C:\Users\Jon &amp; Deborah\Documents\Garden Club Anniversary Presentation\91 92 CP Holloway Park Kousa Dogwood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19"/>
            <a:stretch/>
          </p:blipFill>
          <p:spPr bwMode="auto">
            <a:xfrm>
              <a:off x="440500" y="3936740"/>
              <a:ext cx="2524081" cy="20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505200" y="3103468"/>
            <a:ext cx="5546613" cy="3662227"/>
            <a:chOff x="3505200" y="3103468"/>
            <a:chExt cx="5546613" cy="3662227"/>
          </a:xfrm>
        </p:grpSpPr>
        <p:pic>
          <p:nvPicPr>
            <p:cNvPr id="3077" name="Picture 5" descr="C:\Users\Jon &amp; Deborah\Documents\Garden Club Anniversary Presentation\95 96 CP Holloway Park work party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354813"/>
              <a:ext cx="3405188" cy="241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Jon &amp; Deborah\Documents\Garden Club Anniversary Presentation\95 96 CP Holloway Park work part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279" y="3103468"/>
              <a:ext cx="3161534" cy="223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20"/>
            <p:cNvSpPr/>
            <p:nvPr/>
          </p:nvSpPr>
          <p:spPr>
            <a:xfrm>
              <a:off x="6553200" y="5391020"/>
              <a:ext cx="2133600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1995-1996 Work Party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18" name="Freeform 17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9533" y="1264582"/>
            <a:ext cx="4316203" cy="1675983"/>
            <a:chOff x="3479533" y="1264582"/>
            <a:chExt cx="4316203" cy="1675983"/>
          </a:xfrm>
        </p:grpSpPr>
        <p:pic>
          <p:nvPicPr>
            <p:cNvPr id="3079" name="Picture 7" descr="C:\Users\Jon &amp; Deborah\Documents\Garden Club Anniversary Presentation\93 94 CP Holloway Par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623" y="1264582"/>
              <a:ext cx="2424113" cy="167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reeform 22"/>
            <p:cNvSpPr/>
            <p:nvPr/>
          </p:nvSpPr>
          <p:spPr>
            <a:xfrm>
              <a:off x="3479533" y="2366478"/>
              <a:ext cx="2133600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1993-1994 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562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705837" y="5562600"/>
            <a:ext cx="1192845" cy="33846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1996-1997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5" name="Picture 2" descr="C:\Users\Jon &amp; Deborah\Documents\Garden Club Anniversary Presentation\96 97 CP Holloway Gard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9" y="1752600"/>
            <a:ext cx="3019718" cy="2090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on &amp; Deborah\Documents\Garden Club Anniversary Presentation\96 97 CP Holloway Garde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37" y="2079911"/>
            <a:ext cx="4693046" cy="336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Jon &amp; Deborah\Documents\Garden Club Anniversary Presentation\96 97 CP Holloway Garden Memory of Mary Ellen Heagy Plant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9" y="4006044"/>
            <a:ext cx="2954668" cy="208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0566" y="1383859"/>
            <a:ext cx="3568437" cy="2502341"/>
            <a:chOff x="520566" y="1383859"/>
            <a:chExt cx="3568437" cy="2502341"/>
          </a:xfrm>
        </p:grpSpPr>
        <p:pic>
          <p:nvPicPr>
            <p:cNvPr id="5122" name="Picture 2" descr="C:\Users\Jon &amp; Deborah\Documents\Garden Club Anniversary Presentation\97 98 CP Holloway Gardens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1" t="7669" r="17062" b="58826"/>
            <a:stretch/>
          </p:blipFill>
          <p:spPr bwMode="auto">
            <a:xfrm>
              <a:off x="520566" y="1383859"/>
              <a:ext cx="3420164" cy="2329592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2438400" y="3540702"/>
              <a:ext cx="1650603" cy="345498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1997-1998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13185" y="1429267"/>
            <a:ext cx="3470627" cy="2456933"/>
            <a:chOff x="4913185" y="1429267"/>
            <a:chExt cx="3470627" cy="2456933"/>
          </a:xfrm>
        </p:grpSpPr>
        <p:pic>
          <p:nvPicPr>
            <p:cNvPr id="5124" name="Picture 4" descr="C:\Users\Jon &amp; Deborah\Documents\Garden Club Anniversary Presentation\99 00 Holloway Garden 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85" y="1429267"/>
              <a:ext cx="3470627" cy="2293420"/>
            </a:xfrm>
            <a:prstGeom prst="ellipse">
              <a:avLst/>
            </a:prstGeom>
            <a:ln w="381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5868943" y="3546183"/>
              <a:ext cx="1751057" cy="34001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1999-2000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4555166"/>
            <a:ext cx="2786063" cy="2035134"/>
            <a:chOff x="304800" y="4555166"/>
            <a:chExt cx="2786063" cy="2035134"/>
          </a:xfrm>
        </p:grpSpPr>
        <p:pic>
          <p:nvPicPr>
            <p:cNvPr id="5126" name="Picture 6" descr="C:\Users\Jon &amp; Deborah\Documents\Garden Club Anniversary Presentation\00 01 CP Holloway Gardens Fall Clean up 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800600"/>
              <a:ext cx="2786063" cy="1789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20" name="Freeform 19"/>
            <p:cNvSpPr/>
            <p:nvPr/>
          </p:nvSpPr>
          <p:spPr>
            <a:xfrm>
              <a:off x="816501" y="4555166"/>
              <a:ext cx="2037027" cy="4908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2000-2001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Fall Clean Up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52800" y="4267200"/>
            <a:ext cx="5601326" cy="2334028"/>
            <a:chOff x="3352800" y="4267200"/>
            <a:chExt cx="5601326" cy="2334028"/>
          </a:xfrm>
        </p:grpSpPr>
        <p:pic>
          <p:nvPicPr>
            <p:cNvPr id="5125" name="Picture 5" descr="C:\Users\Jon &amp; Deborah\Documents\Garden Club Anniversary Presentation\01 02 CP Holloway Park Clean Up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4782150"/>
              <a:ext cx="2672289" cy="1819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Jon &amp; Deborah\Documents\Garden Club Anniversary Presentation\01 02 CP Holloway Park Clean Up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734" y="4267200"/>
              <a:ext cx="3022392" cy="205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 17"/>
            <p:cNvSpPr/>
            <p:nvPr/>
          </p:nvSpPr>
          <p:spPr>
            <a:xfrm>
              <a:off x="4431838" y="4321706"/>
              <a:ext cx="1792767" cy="478894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2001-2002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Fall Clean Up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79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learn from others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2530" name="Picture 2" descr="C:\Users\Jon &amp; Deborah\Documents\Programs\Outside\10 11 PP Mary Sims Master Garden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2526914" cy="20097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Freeform 4"/>
          <p:cNvSpPr/>
          <p:nvPr/>
        </p:nvSpPr>
        <p:spPr>
          <a:xfrm>
            <a:off x="2056160" y="1371601"/>
            <a:ext cx="2008309" cy="4572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“Floral Design” by Mary Sims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531" name="Picture 3" descr="C:\Users\Jon &amp; Deborah\Documents\Programs\Outside\12 13 PP Dr Amy Rossman USDA Ag Research Study of Fung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"/>
          <a:stretch/>
        </p:blipFill>
        <p:spPr bwMode="auto">
          <a:xfrm>
            <a:off x="4495800" y="1143000"/>
            <a:ext cx="2059713" cy="3015111"/>
          </a:xfrm>
          <a:prstGeom prst="ellipse">
            <a:avLst/>
          </a:prstGeom>
          <a:ln w="28575" cap="rnd">
            <a:solidFill>
              <a:schemeClr val="tx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4387849" y="1177412"/>
            <a:ext cx="2008309" cy="38837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“Fungi” by Any </a:t>
            </a:r>
            <a:r>
              <a:rPr lang="en-US" sz="1400" dirty="0" err="1">
                <a:solidFill>
                  <a:schemeClr val="accent6">
                    <a:lumMod val="10000"/>
                  </a:schemeClr>
                </a:solidFill>
              </a:rPr>
              <a:t>R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ossman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532" name="Picture 4" descr="C:\Users\Jon &amp; Deborah\Documents\Programs\Outside\13 14 PP Riverkeepers Frederick Tutma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2000250" cy="34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>
            <a:off x="6913857" y="4364938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Riverkeeper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” by Frederick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Tutman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534" name="Picture 6" descr="C:\Users\Jon &amp; Deborah\Documents\Programs\Outside\94 95 PP Flower Photography by Clayton Wer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538726"/>
            <a:ext cx="3322637" cy="23508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533400" y="3657600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“Flower Photography” by Clayton Werner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535" name="Picture 7" descr="C:\Users\Jon &amp; Deborah\Documents\Programs\Outside\95 96 PP Holiday Arrangements Jo Ann Chapm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14175"/>
            <a:ext cx="2662359" cy="179515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5392004" y="5925560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“Holiday Arrangements” by Jo Ann Chapman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600" y="1401413"/>
            <a:ext cx="3350348" cy="2338387"/>
            <a:chOff x="228600" y="1401413"/>
            <a:chExt cx="3350348" cy="2338387"/>
          </a:xfrm>
        </p:grpSpPr>
        <p:pic>
          <p:nvPicPr>
            <p:cNvPr id="23" name="Picture 3" descr="C:\Users\Jon &amp; Deborah\Documents\Garden Club Anniversary Presentation\06  07 CP Holloway Park Clean Up May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401413"/>
              <a:ext cx="3350348" cy="2338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reeform 23"/>
            <p:cNvSpPr/>
            <p:nvPr/>
          </p:nvSpPr>
          <p:spPr>
            <a:xfrm>
              <a:off x="990600" y="1503807"/>
              <a:ext cx="1460764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2006-2007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62400" y="1421101"/>
            <a:ext cx="4981715" cy="3492281"/>
            <a:chOff x="3962400" y="1421101"/>
            <a:chExt cx="4981715" cy="3492281"/>
          </a:xfrm>
        </p:grpSpPr>
        <p:pic>
          <p:nvPicPr>
            <p:cNvPr id="26" name="Picture 4" descr="C:\Users\Jon &amp; Deborah\Documents\Garden Club Anniversary Presentation\08 09 CP Holloway Park looking better 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421101"/>
              <a:ext cx="2946569" cy="1908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5984507" y="2959513"/>
              <a:ext cx="2959608" cy="1953869"/>
              <a:chOff x="5984507" y="2959513"/>
              <a:chExt cx="2959608" cy="1953869"/>
            </a:xfrm>
          </p:grpSpPr>
          <p:pic>
            <p:nvPicPr>
              <p:cNvPr id="27" name="Picture 5" descr="C:\Users\Jon &amp; Deborah\Documents\Garden Club Anniversary Presentation\08 09 CP Holloway Park looking better2 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4507" y="2959513"/>
                <a:ext cx="2959608" cy="1917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Freeform 27"/>
              <p:cNvSpPr/>
              <p:nvPr/>
            </p:nvSpPr>
            <p:spPr>
              <a:xfrm>
                <a:off x="5984507" y="4555643"/>
                <a:ext cx="1524000" cy="357739"/>
              </a:xfrm>
              <a:custGeom>
                <a:avLst/>
                <a:gdLst>
                  <a:gd name="connsiteX0" fmla="*/ 0 w 2183255"/>
                  <a:gd name="connsiteY0" fmla="*/ 0 h 524672"/>
                  <a:gd name="connsiteX1" fmla="*/ 2183255 w 2183255"/>
                  <a:gd name="connsiteY1" fmla="*/ 0 h 524672"/>
                  <a:gd name="connsiteX2" fmla="*/ 2183255 w 2183255"/>
                  <a:gd name="connsiteY2" fmla="*/ 524672 h 524672"/>
                  <a:gd name="connsiteX3" fmla="*/ 0 w 2183255"/>
                  <a:gd name="connsiteY3" fmla="*/ 524672 h 524672"/>
                  <a:gd name="connsiteX4" fmla="*/ 0 w 2183255"/>
                  <a:gd name="connsiteY4" fmla="*/ 0 h 52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3255" h="524672">
                    <a:moveTo>
                      <a:pt x="0" y="0"/>
                    </a:moveTo>
                    <a:lnTo>
                      <a:pt x="2183255" y="0"/>
                    </a:lnTo>
                    <a:lnTo>
                      <a:pt x="2183255" y="524672"/>
                    </a:lnTo>
                    <a:lnTo>
                      <a:pt x="0" y="5246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r>
                  <a:rPr lang="en-US" sz="1400" dirty="0" smtClean="0">
                    <a:solidFill>
                      <a:schemeClr val="accent6">
                        <a:lumMod val="10000"/>
                      </a:schemeClr>
                    </a:solidFill>
                  </a:rPr>
                  <a:t>2008-2009</a:t>
                </a:r>
                <a:endParaRPr lang="en-US" sz="1400" kern="1200" dirty="0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498287" y="3962400"/>
            <a:ext cx="4597713" cy="2738155"/>
            <a:chOff x="1498287" y="3962400"/>
            <a:chExt cx="4597713" cy="2738155"/>
          </a:xfrm>
        </p:grpSpPr>
        <p:pic>
          <p:nvPicPr>
            <p:cNvPr id="30" name="Picture 6" descr="C:\Users\Jon &amp; Deborah\Documents\Garden Club Anniversary Presentation\10 11 CP Holloway Park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287" y="3962400"/>
              <a:ext cx="3835713" cy="27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reeform 30"/>
            <p:cNvSpPr/>
            <p:nvPr/>
          </p:nvSpPr>
          <p:spPr>
            <a:xfrm>
              <a:off x="4953000" y="6172200"/>
              <a:ext cx="1143000" cy="30480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2010-2011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0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9515" y="1374846"/>
            <a:ext cx="3403369" cy="2928807"/>
            <a:chOff x="244606" y="1390086"/>
            <a:chExt cx="3403369" cy="2928807"/>
          </a:xfrm>
        </p:grpSpPr>
        <p:sp>
          <p:nvSpPr>
            <p:cNvPr id="14" name="Freeform 13"/>
            <p:cNvSpPr/>
            <p:nvPr/>
          </p:nvSpPr>
          <p:spPr>
            <a:xfrm>
              <a:off x="762000" y="3830633"/>
              <a:ext cx="1699661" cy="48826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2013-2014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pic>
          <p:nvPicPr>
            <p:cNvPr id="5127" name="Picture 7" descr="C:\Users\Jon &amp; Deborah\Documents\Garden Club Anniversary Presentation\13 14 CP Holloway Gardens Jun 1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09"/>
            <a:stretch/>
          </p:blipFill>
          <p:spPr bwMode="auto">
            <a:xfrm>
              <a:off x="244606" y="1390086"/>
              <a:ext cx="3403369" cy="2357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35945" y="2016365"/>
            <a:ext cx="3361109" cy="2947956"/>
            <a:chOff x="5435945" y="2016365"/>
            <a:chExt cx="3361109" cy="2947956"/>
          </a:xfrm>
        </p:grpSpPr>
        <p:pic>
          <p:nvPicPr>
            <p:cNvPr id="5128" name="Picture 8" descr="C:\Users\Jon &amp; Deborah\Documents\Garden Club Anniversary Presentation\13 14 CP Holloway Park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000">
              <a:off x="5435945" y="2016365"/>
              <a:ext cx="3302092" cy="219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7386221" y="4476061"/>
              <a:ext cx="1410833" cy="48826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2013-2014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6999" y="3901936"/>
            <a:ext cx="3962401" cy="2879864"/>
            <a:chOff x="2666999" y="3901936"/>
            <a:chExt cx="3962401" cy="2879864"/>
          </a:xfrm>
        </p:grpSpPr>
        <p:pic>
          <p:nvPicPr>
            <p:cNvPr id="5129" name="Picture 9" descr="C:\Users\Jon &amp; Deborah\Documents\Garden Club Anniversary Presentation\13 14 CP Holloway Park 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999" y="3901936"/>
              <a:ext cx="3962401" cy="262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19"/>
            <p:cNvSpPr/>
            <p:nvPr/>
          </p:nvSpPr>
          <p:spPr>
            <a:xfrm>
              <a:off x="4032115" y="6433610"/>
              <a:ext cx="1232165" cy="34819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2013-2014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533400" y="371764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165690" y="371763"/>
            <a:ext cx="14478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Progress through the Years</a:t>
            </a:r>
            <a:endParaRPr lang="en-US" sz="14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8" name="Picture 2" descr="C:\Users\Jon &amp; Deborah\Documents\Garden Club Anniversary Presentation\Lindas CD\IMG_27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278437" cy="39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n &amp; Deborah\Documents\Garden Club Anniversary Presentation\Lindas CD\IMG_2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61125"/>
            <a:ext cx="3611882" cy="481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0"/>
          <p:cNvSpPr/>
          <p:nvPr/>
        </p:nvSpPr>
        <p:spPr>
          <a:xfrm>
            <a:off x="3820318" y="1753402"/>
            <a:ext cx="1600200" cy="48167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TODAY</a:t>
            </a:r>
            <a:endParaRPr lang="en-US" sz="2000" b="1" kern="1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475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98032" y="1821414"/>
            <a:ext cx="4526961" cy="3657600"/>
            <a:chOff x="2298032" y="1821414"/>
            <a:chExt cx="4526961" cy="3657600"/>
          </a:xfrm>
        </p:grpSpPr>
        <p:pic>
          <p:nvPicPr>
            <p:cNvPr id="40" name="Picture 5" descr="C:\Users\Jon &amp; Deborah\Documents\Garden Club Anniversary Presentation\82 83 CP Holloway Park Entrance Finished Garde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5" r="17369"/>
            <a:stretch/>
          </p:blipFill>
          <p:spPr bwMode="auto">
            <a:xfrm>
              <a:off x="2298032" y="1821414"/>
              <a:ext cx="4526961" cy="3657600"/>
            </a:xfrm>
            <a:prstGeom prst="rect">
              <a:avLst/>
            </a:prstGeom>
            <a:ln w="57150" cap="sq" cmpd="thickThin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Freeform 40"/>
            <p:cNvSpPr/>
            <p:nvPr/>
          </p:nvSpPr>
          <p:spPr>
            <a:xfrm>
              <a:off x="3389617" y="1963750"/>
              <a:ext cx="2343789" cy="461148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1982-1983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6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514600" y="2225513"/>
            <a:ext cx="4419600" cy="3601391"/>
            <a:chOff x="4913185" y="1429267"/>
            <a:chExt cx="3470627" cy="2456933"/>
          </a:xfrm>
        </p:grpSpPr>
        <p:pic>
          <p:nvPicPr>
            <p:cNvPr id="30" name="Picture 4" descr="C:\Users\Jon &amp; Deborah\Documents\Garden Club Anniversary Presentation\99 00 Holloway Garden 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185" y="1429267"/>
              <a:ext cx="3470627" cy="2293420"/>
            </a:xfrm>
            <a:prstGeom prst="ellipse">
              <a:avLst/>
            </a:prstGeom>
            <a:ln w="381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reeform 30"/>
            <p:cNvSpPr/>
            <p:nvPr/>
          </p:nvSpPr>
          <p:spPr>
            <a:xfrm>
              <a:off x="5868943" y="3546183"/>
              <a:ext cx="1751057" cy="34001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1999-2000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9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440316" y="2189999"/>
            <a:ext cx="4572000" cy="3734851"/>
            <a:chOff x="947286" y="4462094"/>
            <a:chExt cx="3019718" cy="2186309"/>
          </a:xfrm>
        </p:grpSpPr>
        <p:pic>
          <p:nvPicPr>
            <p:cNvPr id="22" name="Picture 2" descr="C:\Users\Jon &amp; Deborah\Documents\Garden Club Anniversary Presentation\96 97 CP Holloway Garde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286" y="4557665"/>
              <a:ext cx="3019718" cy="20907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reeform 24"/>
            <p:cNvSpPr/>
            <p:nvPr/>
          </p:nvSpPr>
          <p:spPr>
            <a:xfrm>
              <a:off x="1885645" y="4462094"/>
              <a:ext cx="1143000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1996-1997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1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438898" y="2000032"/>
            <a:ext cx="4573417" cy="3562568"/>
            <a:chOff x="4077090" y="4267432"/>
            <a:chExt cx="2959608" cy="2151111"/>
          </a:xfrm>
        </p:grpSpPr>
        <p:pic>
          <p:nvPicPr>
            <p:cNvPr id="32" name="Picture 5" descr="C:\Users\Jon &amp; Deborah\Documents\Garden Club Anniversary Presentation\08 09 CP Holloway Park looking better2 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090" y="4267432"/>
              <a:ext cx="2959608" cy="1917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Freeform 27"/>
            <p:cNvSpPr/>
            <p:nvPr/>
          </p:nvSpPr>
          <p:spPr>
            <a:xfrm>
              <a:off x="4767626" y="6073045"/>
              <a:ext cx="1650603" cy="345498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2008-2009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7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438899" y="1905000"/>
            <a:ext cx="4573417" cy="3657600"/>
            <a:chOff x="2666999" y="3901936"/>
            <a:chExt cx="3962401" cy="2879864"/>
          </a:xfrm>
        </p:grpSpPr>
        <p:pic>
          <p:nvPicPr>
            <p:cNvPr id="34" name="Picture 9" descr="C:\Users\Jon &amp; Deborah\Documents\Garden Club Anniversary Presentation\13 14 CP Holloway Park 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999" y="3901936"/>
              <a:ext cx="3962401" cy="262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Freeform 34"/>
            <p:cNvSpPr/>
            <p:nvPr/>
          </p:nvSpPr>
          <p:spPr>
            <a:xfrm>
              <a:off x="4032115" y="6433610"/>
              <a:ext cx="1232165" cy="34819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2013-2014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5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Gardens 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Entrance gardens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36492" y="1901377"/>
            <a:ext cx="4650107" cy="3440112"/>
            <a:chOff x="381000" y="1905000"/>
            <a:chExt cx="5278437" cy="3959096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2286000"/>
              <a:ext cx="3322638" cy="2684556"/>
              <a:chOff x="2849562" y="3810000"/>
              <a:chExt cx="3322638" cy="2684556"/>
            </a:xfrm>
          </p:grpSpPr>
          <p:pic>
            <p:nvPicPr>
              <p:cNvPr id="2053" name="Picture 5" descr="C:\Users\Jon &amp; Deborah\Documents\Garden Club Anniversary Presentation\82 83 CP Holloway Park Entrance Finished Garden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55" r="17369"/>
              <a:stretch/>
            </p:blipFill>
            <p:spPr bwMode="auto">
              <a:xfrm>
                <a:off x="2849562" y="3810000"/>
                <a:ext cx="3322638" cy="2684556"/>
              </a:xfrm>
              <a:prstGeom prst="rect">
                <a:avLst/>
              </a:prstGeom>
              <a:ln w="57150" cap="sq" cmpd="thickThin">
                <a:solidFill>
                  <a:schemeClr val="tx1">
                    <a:lumMod val="50000"/>
                  </a:schemeClr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Freeform 23"/>
              <p:cNvSpPr/>
              <p:nvPr/>
            </p:nvSpPr>
            <p:spPr>
              <a:xfrm>
                <a:off x="3436444" y="3908572"/>
                <a:ext cx="2133600" cy="338467"/>
              </a:xfrm>
              <a:custGeom>
                <a:avLst/>
                <a:gdLst>
                  <a:gd name="connsiteX0" fmla="*/ 0 w 2183255"/>
                  <a:gd name="connsiteY0" fmla="*/ 0 h 524672"/>
                  <a:gd name="connsiteX1" fmla="*/ 2183255 w 2183255"/>
                  <a:gd name="connsiteY1" fmla="*/ 0 h 524672"/>
                  <a:gd name="connsiteX2" fmla="*/ 2183255 w 2183255"/>
                  <a:gd name="connsiteY2" fmla="*/ 524672 h 524672"/>
                  <a:gd name="connsiteX3" fmla="*/ 0 w 2183255"/>
                  <a:gd name="connsiteY3" fmla="*/ 524672 h 524672"/>
                  <a:gd name="connsiteX4" fmla="*/ 0 w 2183255"/>
                  <a:gd name="connsiteY4" fmla="*/ 0 h 52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3255" h="524672">
                    <a:moveTo>
                      <a:pt x="0" y="0"/>
                    </a:moveTo>
                    <a:lnTo>
                      <a:pt x="2183255" y="0"/>
                    </a:lnTo>
                    <a:lnTo>
                      <a:pt x="2183255" y="524672"/>
                    </a:lnTo>
                    <a:lnTo>
                      <a:pt x="0" y="5246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</a:pPr>
                <a:r>
                  <a:rPr lang="en-US" sz="1400" kern="1200" dirty="0" smtClean="0">
                    <a:solidFill>
                      <a:schemeClr val="accent6">
                        <a:lumMod val="10000"/>
                      </a:schemeClr>
                    </a:solidFill>
                  </a:rPr>
                  <a:t>1982-1983</a:t>
                </a:r>
                <a:endParaRPr lang="en-US" sz="1400" kern="1200" dirty="0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  <p:pic>
          <p:nvPicPr>
            <p:cNvPr id="20" name="Picture 2" descr="C:\Users\Jon &amp; Deborah\Documents\Garden Club Anniversary Presentation\87 88 Holloway Par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362" y="3628278"/>
              <a:ext cx="2833687" cy="1822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20"/>
            <p:cNvSpPr/>
            <p:nvPr/>
          </p:nvSpPr>
          <p:spPr>
            <a:xfrm>
              <a:off x="3123406" y="4974763"/>
              <a:ext cx="2133600" cy="33846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1987-1988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pic>
          <p:nvPicPr>
            <p:cNvPr id="36" name="Picture 2" descr="C:\Users\Jon &amp; Deborah\Documents\Garden Club Anniversary Presentation\Lindas CD\IMG_277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5278437" cy="3959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3469532" y="5208773"/>
              <a:ext cx="1650603" cy="345498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2016-2017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49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Memorials</a:t>
            </a:r>
            <a:endParaRPr lang="en-US" sz="6000" dirty="0">
              <a:latin typeface="Algerian" panose="04020705040A02060702" pitchFamily="8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26920" y="4343400"/>
            <a:ext cx="4365423" cy="1967023"/>
            <a:chOff x="4206389" y="4495800"/>
            <a:chExt cx="4365423" cy="1967023"/>
          </a:xfrm>
        </p:grpSpPr>
        <p:pic>
          <p:nvPicPr>
            <p:cNvPr id="9" name="Picture 4" descr="C:\Users\Jon &amp; Deborah\Documents\Garden Club Anniversary Presentation\96 97 CP Holloway Garden Memory of Mary Ellen Heag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921182"/>
              <a:ext cx="2399612" cy="1541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C:\Users\Jon &amp; Deborah\Documents\Garden Club Anniversary Presentation\96 97 CP Holloway Garden Memory of Mary Ellen Heagy Planting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89" y="4495800"/>
              <a:ext cx="2204211" cy="1538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C:\Users\Jon &amp; Deborah\Documents\Garden Club Anniversary Presentation\97 98 CP Holloway Par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b="30176"/>
          <a:stretch/>
        </p:blipFill>
        <p:spPr bwMode="auto">
          <a:xfrm>
            <a:off x="990600" y="3916633"/>
            <a:ext cx="3086922" cy="21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217142" y="5662911"/>
            <a:ext cx="3226327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1997-1998 Memorial Bench Marie White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6386" name="Picture 2" descr="C:\Users\Jon &amp; Deborah\Documents\Garden Club Anniversary Presentation\88 89 Roger Neilan Memorial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1"/>
          <a:stretch/>
        </p:blipFill>
        <p:spPr bwMode="auto">
          <a:xfrm>
            <a:off x="457198" y="1329964"/>
            <a:ext cx="3212479" cy="22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Jon &amp; Deborah\Documents\Garden Club Anniversary Presentation\88 89 Roger Neilan Memorial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61" y="1440730"/>
            <a:ext cx="2631864" cy="18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300593" y="1703109"/>
            <a:ext cx="3226327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1988-1989 Roger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Neilan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Memorial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6389" name="Picture 5" descr="C:\Users\Jon &amp; Deborah\Documents\Garden Club Anniversary Presentation\87 88 Roger Neilan loyal friend of Claybreaker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46" y="1066082"/>
            <a:ext cx="1756644" cy="25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6537730" y="1308754"/>
            <a:ext cx="1990476" cy="43049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Roger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Neilan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Loyal Friend of Clay Breakers 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learn from others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5" descr="C:\Users\Jon &amp; Deborah\Documents\Programs\Outside\84 85 PP Taxonomy by Donna Samp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651967" cy="23372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1587240" y="1480689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“Taxonomy” by Donna Sampson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54" name="Picture 2" descr="C:\Users\Jon &amp; Deborah\Documents\Programs\Outside\93 94 PP Art of Pruning by Audrey Whitn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1781123" cy="2506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3200400" y="2050024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“Pruning” by Audrey Whitney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55" name="Picture 3" descr="C:\Users\Jon &amp; Deborah\Documents\Programs\Outside\93 94 PP Environmental Program by Joan Bragdon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91" y="1066800"/>
            <a:ext cx="2237582" cy="1581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6907091" y="2296362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“Environmental Program” by Joan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Bragdon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56" name="Picture 4" descr="C:\Users\Jon &amp; Deborah\Documents\Programs\Outside\81 82 PP Mrs Paul Todd Dir of DC Ichiyo School of Jap Flower Arrang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58" y="2971800"/>
            <a:ext cx="2626487" cy="18986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Freeform 11"/>
          <p:cNvSpPr/>
          <p:nvPr/>
        </p:nvSpPr>
        <p:spPr>
          <a:xfrm>
            <a:off x="6373691" y="4362331"/>
            <a:ext cx="2008309" cy="59066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“Japanese Flower Arranging” by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Mrs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Paul Todd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57" name="Picture 5" descr="C:\Users\Jon &amp; Deborah\Documents\Programs\Outside\94 95 PP Favorite Perennials by John Peter Thompson Betty giv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6" y="4062639"/>
            <a:ext cx="2228728" cy="23956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872258" y="3823269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“Favorite Perennials” by John Peter </a:t>
            </a: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T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hompson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59" name="Picture 7" descr="C:\Users\Jon &amp; Deborah\Documents\Programs\Outside\96 97 PP Creative Designs by Beverly Stearns Master Flower Sho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60" y="5016500"/>
            <a:ext cx="2368788" cy="1689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/>
          <p:cNvSpPr/>
          <p:nvPr/>
        </p:nvSpPr>
        <p:spPr>
          <a:xfrm>
            <a:off x="5208709" y="5781032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“Creative Designs” by Beverly Stearns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Holloway </a:t>
            </a: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Gardens</a:t>
            </a:r>
            <a:b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EDGE OF THE WOODS GARDEN</a:t>
            </a:r>
            <a:endParaRPr lang="en-US" sz="6600" dirty="0">
              <a:latin typeface="Algerian" panose="04020705040A02060702" pitchFamily="82" charset="0"/>
            </a:endParaRPr>
          </a:p>
        </p:txBody>
      </p:sp>
      <p:pic>
        <p:nvPicPr>
          <p:cNvPr id="2051" name="Picture 3" descr="C:\Users\Jon &amp; Deborah\Documents\Garden Club Anniversary Presentation\10 11 T Howard Peters Rawlings Conservatory Botanic Gardens B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853443"/>
            <a:ext cx="1965325" cy="1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n &amp; Deborah\Documents\Garden Club Anniversary Presentation\09 10 T His Lordships Kindn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103468"/>
            <a:ext cx="2363787" cy="13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on &amp; Deborah\Documents\Garden Club Anniversary Presentation\82 83 CP Holloway Park By the Woods Garden breaking cl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2394"/>
            <a:ext cx="2819730" cy="219422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n &amp; Deborah\Documents\Garden Club Anniversary Presentation\82 83 CP Holloway Park By the Woods Garden planting bulb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-1462"/>
          <a:stretch/>
        </p:blipFill>
        <p:spPr bwMode="auto">
          <a:xfrm>
            <a:off x="3276600" y="1925839"/>
            <a:ext cx="2932100" cy="2327563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on &amp; Deborah\Documents\Garden Club Anniversary Presentation\82 83 CP Holloway Park By the Woods Garden finished gard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78326"/>
            <a:ext cx="3006725" cy="2309232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Jon &amp; Deborah\Documents\Garden Club Anniversary Presentation\92 93 CP Holloway Edge of the Woods Gard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72" y="4364239"/>
            <a:ext cx="2968625" cy="20524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1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4419600" y="1524000"/>
            <a:ext cx="3226327" cy="3384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In the beginning 1982-1983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343400" y="5278639"/>
            <a:ext cx="914400" cy="3048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1992-1993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Concordia Lutheran church</a:t>
            </a:r>
            <a:endParaRPr lang="en-US" sz="6000" dirty="0">
              <a:latin typeface="Algerian" panose="04020705040A02060702" pitchFamily="82" charset="0"/>
            </a:endParaRPr>
          </a:p>
        </p:txBody>
      </p:sp>
      <p:pic>
        <p:nvPicPr>
          <p:cNvPr id="45061" name="Picture 5" descr="C:\Users\Jon &amp; Deborah\Documents\Club Projects\12 13 CP Gilda Allen teaching about butterflies at  Lutheran C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68" y="1588170"/>
            <a:ext cx="2549255" cy="18251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7" name="Freeform 16"/>
          <p:cNvSpPr/>
          <p:nvPr/>
        </p:nvSpPr>
        <p:spPr>
          <a:xfrm>
            <a:off x="6178889" y="3524999"/>
            <a:ext cx="2651382" cy="61436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2012-2013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Gilda Allen teaching about Butterflies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5062" name="Picture 6" descr="C:\Users\Jon &amp; Deborah\Documents\Club Projects\12 13 CP Gilda Allen teaching about butterflies at  Lutheran 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t="60691" r="33262"/>
          <a:stretch/>
        </p:blipFill>
        <p:spPr bwMode="auto">
          <a:xfrm>
            <a:off x="6929634" y="1066800"/>
            <a:ext cx="1149891" cy="78295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C:\Users\Jon &amp; Deborah\Documents\Club Projects\12 13 CP Childrens Garden at Lutheran Chur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93" y="4633551"/>
            <a:ext cx="2717007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C:\Users\Jon &amp; Deborah\Documents\Club Projects\12 13 CP Childrens Garden at Lutheran Church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 bwMode="auto">
          <a:xfrm>
            <a:off x="685800" y="4633551"/>
            <a:ext cx="2798631" cy="180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22"/>
          <p:cNvSpPr/>
          <p:nvPr/>
        </p:nvSpPr>
        <p:spPr>
          <a:xfrm>
            <a:off x="2952562" y="5192816"/>
            <a:ext cx="3226327" cy="513318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2012-2013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Planting the Butterfly Garden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8" name="Picture 7" descr="C:\Users\Jon &amp; Deborah\Documents\Club Projects\10 11 CP Concordia Lutheran Church Childrens pizza gard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4" y="914401"/>
            <a:ext cx="3413085" cy="1936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Jon &amp; Deborah\Documents\Club Projects\10 11 CP Concordia Lutheran Church Childrens pizza garden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31" y="989008"/>
            <a:ext cx="1911467" cy="182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29"/>
          <p:cNvSpPr/>
          <p:nvPr/>
        </p:nvSpPr>
        <p:spPr>
          <a:xfrm>
            <a:off x="313337" y="2902190"/>
            <a:ext cx="2521774" cy="51109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Children’s Pizza Garden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5068" name="Picture 12" descr="C:\Users\Jon &amp; Deborah\Documents\Club Projects\New folder\10 11 CP Concordia Lutheran Church Childrens pizza garden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83297"/>
            <a:ext cx="2133454" cy="1348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Concordia Lutheran church</a:t>
            </a:r>
            <a:endParaRPr lang="en-US" sz="3600" dirty="0">
              <a:latin typeface="Algerian" panose="04020705040A02060702" pitchFamily="82" charset="0"/>
            </a:endParaRPr>
          </a:p>
        </p:txBody>
      </p:sp>
      <p:pic>
        <p:nvPicPr>
          <p:cNvPr id="22" name="Picture 3" descr="C:\Users\Jon &amp; Deborah\Documents\Club Projects\10 11CP Garden at Concordia Lutheran Church entrance gar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31888"/>
            <a:ext cx="3014894" cy="35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Jon &amp; Deborah\Documents\Club Projects\10 11CP Garden at Concordia Lutheran Church entrance garde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14600"/>
            <a:ext cx="3197205" cy="34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4953000" y="1371600"/>
            <a:ext cx="2819400" cy="61461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2010-2011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Concordia Entrance Garden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learn from others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4578" name="Picture 2" descr="C:\Users\Jon &amp; Deborah\Documents\Programs\Outside\03 04 PP Ingrid Swann Using Minature Arrangements at Maria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4" y="1295399"/>
            <a:ext cx="3207927" cy="2065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Freeform 4"/>
          <p:cNvSpPr/>
          <p:nvPr/>
        </p:nvSpPr>
        <p:spPr>
          <a:xfrm>
            <a:off x="2895600" y="1549513"/>
            <a:ext cx="2008309" cy="660287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“Using Miniature Arrangements” by Ingrid Swann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4579" name="Picture 3" descr="C:\Users\Jon &amp; Deborah\Documents\Programs\Outside\11 12 PP Matt Robinson Chesapeake Bay Upd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3748"/>
            <a:ext cx="1803671" cy="2836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6716486" y="1045144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“Chesapeake Bay Update” by Matt Robinson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4581" name="Picture 5" descr="C:\Users\Jon &amp; Deborah\Documents\Programs\Outside\10 11 PP Bees Toni Burnh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3630"/>
            <a:ext cx="2515516" cy="26130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1580618" y="3668486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“Bees” by Toni Burnham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4583" name="Picture 7" descr="C:\Users\Jon &amp; Deborah\Documents\Programs\Outside\93 94 PP Getting Down to Grass Roots by Steven Nash Egronomist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9" y="4430143"/>
            <a:ext cx="2655527" cy="1826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2362200" y="6006146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“Getting Down to Grass Roots” by Steven Nash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0482" name="Picture 2" descr="C:\Users\Jon &amp; Deborah\Documents\Garden Club Anniversary Presentation\10 11 3 members attending NCAGC Gardening Schoo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69162"/>
            <a:ext cx="3301785" cy="2236788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936566" y="6264289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NCAGC Gardening School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share our Knowledge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9699" name="Picture 3" descr="C:\Users\Jon &amp; Deborah\Documents\Programs\Member\84 85 PP Christmas Ideas presented by Ann W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319214"/>
            <a:ext cx="2021217" cy="2590006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1752600" y="1371600"/>
            <a:ext cx="21607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“Christmas Ideas” by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Ann Williams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0690" y="1319214"/>
            <a:ext cx="5720247" cy="2817811"/>
            <a:chOff x="3200690" y="1319214"/>
            <a:chExt cx="5720247" cy="2817811"/>
          </a:xfrm>
        </p:grpSpPr>
        <p:pic>
          <p:nvPicPr>
            <p:cNvPr id="29698" name="Picture 2" descr="C:\Users\Jon &amp; Deborah\Documents\Programs\Member\96 97 PP Joyce landscape designer 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319214"/>
              <a:ext cx="2443937" cy="277653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0" name="Picture 4" descr="C:\Users\Jon &amp; Deborah\Documents\Programs\Member\85 86 PP Horticulture for Show Joyc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690" y="2133600"/>
              <a:ext cx="2867909" cy="2003425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4634644" y="1621855"/>
              <a:ext cx="2008309" cy="719584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“Horticulture for Show &amp; Landscape Design”  by Joyce Meyer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pic>
        <p:nvPicPr>
          <p:cNvPr id="29701" name="Picture 5" descr="C:\Users\Jon &amp; Deborah\Documents\Programs\Member\85 86 PP International Designs Peg Mart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279370" cy="2105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291245" y="4490812"/>
            <a:ext cx="2008309" cy="50051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“International Designs” by Peg Martin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13309" y="4321459"/>
            <a:ext cx="4778194" cy="2238094"/>
            <a:chOff x="3913309" y="4321459"/>
            <a:chExt cx="4778194" cy="2238094"/>
          </a:xfrm>
        </p:grpSpPr>
        <p:pic>
          <p:nvPicPr>
            <p:cNvPr id="29702" name="Picture 6" descr="C:\Users\Jon &amp; Deborah\Documents\Programs\Member\93 94 PP Attracting birds for your Summer Garden Julie Harriso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321459"/>
              <a:ext cx="3281303" cy="22380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12" name="Freeform 11"/>
            <p:cNvSpPr/>
            <p:nvPr/>
          </p:nvSpPr>
          <p:spPr>
            <a:xfrm>
              <a:off x="3913309" y="4490812"/>
              <a:ext cx="2008309" cy="500511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“Attracting Birds”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Julie Harrison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8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share our Knowledge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1143000"/>
            <a:ext cx="3268186" cy="2098227"/>
            <a:chOff x="533400" y="1143000"/>
            <a:chExt cx="3268186" cy="2098227"/>
          </a:xfrm>
        </p:grpSpPr>
        <p:pic>
          <p:nvPicPr>
            <p:cNvPr id="5" name="Picture 7" descr="C:\Users\Jon &amp; Deborah\Documents\Programs\Member\96 97 PP Design Program by Madge Overly 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7"/>
            <a:stretch/>
          </p:blipFill>
          <p:spPr bwMode="auto">
            <a:xfrm>
              <a:off x="533400" y="1143000"/>
              <a:ext cx="2288776" cy="2098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1793277" y="1248540"/>
              <a:ext cx="2008309" cy="464001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“Design Program” by Madge Overly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14795" y="1143000"/>
            <a:ext cx="3556789" cy="3051329"/>
            <a:chOff x="4914795" y="1143000"/>
            <a:chExt cx="3556789" cy="3051329"/>
          </a:xfrm>
        </p:grpSpPr>
        <p:pic>
          <p:nvPicPr>
            <p:cNvPr id="30722" name="Picture 2" descr="C:\Users\Jon &amp; Deborah\Documents\Programs\Member\97 98 P Anne D PP 82 83 83 8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2" t="3612" r="18048" b="21980"/>
            <a:stretch/>
          </p:blipFill>
          <p:spPr bwMode="auto">
            <a:xfrm>
              <a:off x="6400800" y="1143000"/>
              <a:ext cx="2070784" cy="3051329"/>
            </a:xfrm>
            <a:prstGeom prst="round2DiagRect">
              <a:avLst>
                <a:gd name="adj1" fmla="val 16667"/>
                <a:gd name="adj2" fmla="val 0"/>
              </a:avLst>
            </a:prstGeom>
            <a:ln w="1905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4914795" y="1208483"/>
              <a:ext cx="2008309" cy="54411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“Challenge to Creativity” by Anne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DeBoeser</a:t>
              </a: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3866" y="3466432"/>
            <a:ext cx="5012243" cy="3082172"/>
            <a:chOff x="813866" y="3466432"/>
            <a:chExt cx="5012243" cy="3082172"/>
          </a:xfrm>
        </p:grpSpPr>
        <p:pic>
          <p:nvPicPr>
            <p:cNvPr id="30723" name="Picture 3" descr="C:\Users\Jon &amp; Deborah\Documents\Programs\Member\00 01 PP Design Challenge by Anne D Bravo for Brick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67" y="3466432"/>
              <a:ext cx="2008309" cy="275202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4" name="Picture 4" descr="C:\Users\Jon &amp; Deborah\Documents\Programs\Member\00 01 PP Design Challenge by Anne D Bravo for Bricks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827462"/>
              <a:ext cx="3235309" cy="158888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813866" y="5888317"/>
              <a:ext cx="2008309" cy="66028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“Design Challenge Using Bricks”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by Anne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DeBoeser</a:t>
              </a: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61517" y="1981200"/>
            <a:ext cx="2757432" cy="2380398"/>
            <a:chOff x="3161517" y="1981200"/>
            <a:chExt cx="2757432" cy="2380398"/>
          </a:xfrm>
        </p:grpSpPr>
        <p:pic>
          <p:nvPicPr>
            <p:cNvPr id="30725" name="Picture 5" descr="C:\Users\Jon &amp; Deborah\Documents\Programs\Member\02 03 PP Marian Moreland Fundamentals of Design doing Teacups 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517" y="1981200"/>
              <a:ext cx="2757432" cy="1885459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2"/>
            <p:cNvSpPr/>
            <p:nvPr/>
          </p:nvSpPr>
          <p:spPr>
            <a:xfrm>
              <a:off x="3406339" y="3767505"/>
              <a:ext cx="2267787" cy="594093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“Fundamentals of Design using Teacups”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Marian Moreland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8400" y="4361599"/>
            <a:ext cx="2665376" cy="2339919"/>
            <a:chOff x="6248400" y="4361599"/>
            <a:chExt cx="2665376" cy="2339919"/>
          </a:xfrm>
        </p:grpSpPr>
        <p:pic>
          <p:nvPicPr>
            <p:cNvPr id="30726" name="Picture 6" descr="C:\Users\Jon &amp; Deborah\Documents\Programs\Member\05 06 PP Dot Lower A Floral Design Complimenting an Art 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691743"/>
              <a:ext cx="2208176" cy="2009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6248400" y="4361599"/>
              <a:ext cx="2008309" cy="66028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“A Floral Design Complementing Art” by </a:t>
              </a:r>
              <a:b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</a:b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Dot Lower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0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share our Knowledge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1524000"/>
            <a:ext cx="2355850" cy="3668292"/>
            <a:chOff x="533400" y="1524000"/>
            <a:chExt cx="2355850" cy="3668292"/>
          </a:xfrm>
        </p:grpSpPr>
        <p:pic>
          <p:nvPicPr>
            <p:cNvPr id="31747" name="Picture 3" descr="C:\Users\Jon &amp; Deborah\Documents\Programs\Member\05 06 PP Joyce Meyer Ornamental Grasses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524000"/>
              <a:ext cx="2355850" cy="34155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6" name="Picture 2" descr="C:\Users\Jon &amp; Deborah\Documents\Programs\Member\05 06 PP Joyce Meyer Ornamental Grass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62" y="2110981"/>
              <a:ext cx="1344585" cy="206816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707170" y="4609363"/>
              <a:ext cx="2008309" cy="582929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“Ornamental Grasses” by Joyce Meyer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70848" y="1143000"/>
            <a:ext cx="2424060" cy="2533650"/>
            <a:chOff x="6670848" y="1143000"/>
            <a:chExt cx="2424060" cy="2533650"/>
          </a:xfrm>
        </p:grpSpPr>
        <p:pic>
          <p:nvPicPr>
            <p:cNvPr id="31748" name="Picture 4" descr="C:\Users\Jon &amp; Deborah\Documents\Programs\Member\08 09 PP Anne DeBoeser Ikabana 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848" y="1143000"/>
              <a:ext cx="1738261" cy="25336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7723309" y="1193857"/>
              <a:ext cx="1371599" cy="558744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“Ikebana”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Anne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DeBoeser</a:t>
              </a: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60239" y="3962400"/>
            <a:ext cx="2716212" cy="1997584"/>
            <a:chOff x="5660239" y="3962400"/>
            <a:chExt cx="2716212" cy="1997584"/>
          </a:xfrm>
        </p:grpSpPr>
        <p:pic>
          <p:nvPicPr>
            <p:cNvPr id="31749" name="Picture 5" descr="C:\Users\Jon &amp; Deborah\Documents\Programs\Member\08 09 PP Pam Smart Gourd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239" y="3962400"/>
              <a:ext cx="2716212" cy="16973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11" name="Freeform 10"/>
            <p:cNvSpPr/>
            <p:nvPr/>
          </p:nvSpPr>
          <p:spPr>
            <a:xfrm>
              <a:off x="5715000" y="5532692"/>
              <a:ext cx="2008309" cy="427292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“Gourds” by Pam Smart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3999" y="3673911"/>
            <a:ext cx="3810001" cy="3036762"/>
            <a:chOff x="1523999" y="3673911"/>
            <a:chExt cx="3810001" cy="3036762"/>
          </a:xfrm>
        </p:grpSpPr>
        <p:pic>
          <p:nvPicPr>
            <p:cNvPr id="31750" name="Picture 6" descr="C:\Users\Jon &amp; Deborah\Documents\Programs\Member\09 10 PP Arrangements under Water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" t="21914"/>
            <a:stretch/>
          </p:blipFill>
          <p:spPr bwMode="auto">
            <a:xfrm>
              <a:off x="3178629" y="3673911"/>
              <a:ext cx="2155371" cy="30367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2"/>
            <p:cNvSpPr/>
            <p:nvPr/>
          </p:nvSpPr>
          <p:spPr>
            <a:xfrm>
              <a:off x="1523999" y="5952801"/>
              <a:ext cx="2008309" cy="660287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“Arrangements Under Water”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Julie Harrison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75109" y="1295400"/>
            <a:ext cx="3440329" cy="2241153"/>
            <a:chOff x="3075109" y="1295400"/>
            <a:chExt cx="3440329" cy="2241153"/>
          </a:xfrm>
        </p:grpSpPr>
        <p:pic>
          <p:nvPicPr>
            <p:cNvPr id="31751" name="Picture 7" descr="C:\Users\Jon &amp; Deborah\Documents\Programs\Member\10 11 PP Bluebirds and Hummingbirds Julie Harriso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496" y="1295400"/>
              <a:ext cx="2643942" cy="2051444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3075109" y="2926953"/>
              <a:ext cx="1828800" cy="60960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“Bluebirds and Hummingbirds”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Julie Harrison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4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8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share our Knowledge</a:t>
            </a:r>
            <a:endParaRPr lang="en-US" sz="38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188" y="1498601"/>
            <a:ext cx="3437880" cy="2539999"/>
            <a:chOff x="611188" y="1498601"/>
            <a:chExt cx="3437880" cy="2539999"/>
          </a:xfrm>
        </p:grpSpPr>
        <p:pic>
          <p:nvPicPr>
            <p:cNvPr id="32770" name="Picture 2" descr="C:\Users\Jon &amp; Deborah\Documents\Programs\Member\16 17 PP by Joyce Flower Design in a containe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1498601"/>
              <a:ext cx="3437880" cy="2311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" name="Freeform 4"/>
            <p:cNvSpPr/>
            <p:nvPr/>
          </p:nvSpPr>
          <p:spPr>
            <a:xfrm>
              <a:off x="1676400" y="3479857"/>
              <a:ext cx="2286000" cy="558743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“Flowe</a:t>
              </a: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r Design in a Container” by Joyce Meyer</a:t>
              </a: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92491" y="1295401"/>
            <a:ext cx="3532309" cy="2403883"/>
            <a:chOff x="4392491" y="1295401"/>
            <a:chExt cx="3532309" cy="2403883"/>
          </a:xfrm>
        </p:grpSpPr>
        <p:pic>
          <p:nvPicPr>
            <p:cNvPr id="32771" name="Picture 3" descr="C:\Users\Jon &amp; Deborah\Documents\Programs\Member\16 17 PP by Deborah Determan Plants we Lov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679973"/>
              <a:ext cx="3048000" cy="2019311"/>
            </a:xfrm>
            <a:prstGeom prst="rect">
              <a:avLst/>
            </a:prstGeom>
            <a:ln w="381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4392491" y="1295401"/>
              <a:ext cx="2008309" cy="53340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“Plants we Love” by Deborah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Determan</a:t>
              </a: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73138" y="4114800"/>
            <a:ext cx="2008309" cy="2564428"/>
            <a:chOff x="3473138" y="4114800"/>
            <a:chExt cx="2008309" cy="2564428"/>
          </a:xfrm>
        </p:grpSpPr>
        <p:pic>
          <p:nvPicPr>
            <p:cNvPr id="32772" name="Picture 4" descr="C:\Users\Jon &amp; Deborah\Documents\Garden Club Anniversary Presentation\Lindas CD\IMG_270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822" y="4114800"/>
              <a:ext cx="1866943" cy="248925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3473138" y="6164886"/>
              <a:ext cx="2008309" cy="514342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“Pruning”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Deborah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Determan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73691" y="4017344"/>
            <a:ext cx="2389309" cy="2612056"/>
            <a:chOff x="6373691" y="4017344"/>
            <a:chExt cx="2389309" cy="2612056"/>
          </a:xfrm>
        </p:grpSpPr>
        <p:pic>
          <p:nvPicPr>
            <p:cNvPr id="32773" name="Picture 5" descr="C:\Users\Jon &amp; Deborah\Documents\Garden Club Anniversary Presentation\Lindas CD\IMG_263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691" y="4017344"/>
              <a:ext cx="1828757" cy="2438343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6754691" y="6103961"/>
              <a:ext cx="2008309" cy="525439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 smtClean="0">
                <a:solidFill>
                  <a:schemeClr val="accent6">
                    <a:lumMod val="1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Horticulture by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Diana Morse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2925" y="4296096"/>
            <a:ext cx="2124075" cy="2333304"/>
            <a:chOff x="542925" y="4296096"/>
            <a:chExt cx="2124075" cy="2333304"/>
          </a:xfrm>
        </p:grpSpPr>
        <p:pic>
          <p:nvPicPr>
            <p:cNvPr id="32774" name="Picture 6" descr="C:\Users\Jon &amp; Deborah\Documents\Club Projects\84 85 CP Purple Martin Betty Ambercrombi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4296096"/>
              <a:ext cx="2124075" cy="173489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3" name="Freeform 12"/>
            <p:cNvSpPr/>
            <p:nvPr/>
          </p:nvSpPr>
          <p:spPr>
            <a:xfrm>
              <a:off x="600807" y="6103342"/>
              <a:ext cx="2008309" cy="526058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Purple Martin Exhibit by Betty Abercrombie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4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11733D"/>
      </a:dk1>
      <a:lt1>
        <a:srgbClr val="11733D"/>
      </a:lt1>
      <a:dk2>
        <a:srgbClr val="11733D"/>
      </a:dk2>
      <a:lt2>
        <a:srgbClr val="11733D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3699</TotalTime>
  <Words>807</Words>
  <Application>Microsoft Office PowerPoint</Application>
  <PresentationFormat>On-screen Show (4:3)</PresentationFormat>
  <Paragraphs>281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We learn and share knowledge</vt:lpstr>
      <vt:lpstr>We learn from others</vt:lpstr>
      <vt:lpstr>We learn from others</vt:lpstr>
      <vt:lpstr>We learn from others</vt:lpstr>
      <vt:lpstr>We learn from others</vt:lpstr>
      <vt:lpstr>We share our Knowledge</vt:lpstr>
      <vt:lpstr>We share our Knowledge</vt:lpstr>
      <vt:lpstr>We share our Knowledge</vt:lpstr>
      <vt:lpstr>We share our Knowledge</vt:lpstr>
      <vt:lpstr>Workshops</vt:lpstr>
      <vt:lpstr>Workshops</vt:lpstr>
      <vt:lpstr>PowerPoint Presentation</vt:lpstr>
      <vt:lpstr>PowerPoint Presentation</vt:lpstr>
      <vt:lpstr>PowerPoint Presentation</vt:lpstr>
      <vt:lpstr>We get out and about</vt:lpstr>
      <vt:lpstr>We get out and about</vt:lpstr>
      <vt:lpstr>We get out and about</vt:lpstr>
      <vt:lpstr>We get out and about</vt:lpstr>
      <vt:lpstr>We get out and about</vt:lpstr>
      <vt:lpstr>We get out and about</vt:lpstr>
      <vt:lpstr>We get out and about</vt:lpstr>
      <vt:lpstr>We get out and about</vt:lpstr>
      <vt:lpstr>We get out and about</vt:lpstr>
      <vt:lpstr>We get out and about</vt:lpstr>
      <vt:lpstr>We Have Club projects</vt:lpstr>
      <vt:lpstr>Holloway Gardens  Entrance gardens </vt:lpstr>
      <vt:lpstr>Holloway Gardens Entrance gardens</vt:lpstr>
      <vt:lpstr>Holloway Gardens Entrance gardens</vt:lpstr>
      <vt:lpstr>Holloway Gardens ENTRANCE GARDENS</vt:lpstr>
      <vt:lpstr>Holloway Gardens ENTRANCE GARDENS</vt:lpstr>
      <vt:lpstr>Holloway Gardens ENTRANCE GARDENS</vt:lpstr>
      <vt:lpstr>Holloway Gardens ENTRANCE GARDENS</vt:lpstr>
      <vt:lpstr>Holloway Gardens  Entrance gardens </vt:lpstr>
      <vt:lpstr>Holloway Gardens  Entrance gardens </vt:lpstr>
      <vt:lpstr>Holloway Gardens  Entrance gardens </vt:lpstr>
      <vt:lpstr>Holloway Gardens  Entrance gardens </vt:lpstr>
      <vt:lpstr>Holloway Gardens  Entrance gardens </vt:lpstr>
      <vt:lpstr>Holloway Gardens  Entrance gardens </vt:lpstr>
      <vt:lpstr>Holloway Gardens Memorials</vt:lpstr>
      <vt:lpstr>Holloway Gardens EDGE OF THE WOODS GARDEN</vt:lpstr>
      <vt:lpstr>Concordia Lutheran church</vt:lpstr>
      <vt:lpstr>Concordia Lutheran church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183</cp:revision>
  <cp:lastPrinted>2017-04-11T16:43:32Z</cp:lastPrinted>
  <dcterms:created xsi:type="dcterms:W3CDTF">2017-03-17T16:32:21Z</dcterms:created>
  <dcterms:modified xsi:type="dcterms:W3CDTF">2017-06-07T17:24:08Z</dcterms:modified>
</cp:coreProperties>
</file>