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41"/>
  </p:notesMasterIdLst>
  <p:handoutMasterIdLst>
    <p:handoutMasterId r:id="rId42"/>
  </p:handoutMasterIdLst>
  <p:sldIdLst>
    <p:sldId id="285" r:id="rId2"/>
    <p:sldId id="304" r:id="rId3"/>
    <p:sldId id="258" r:id="rId4"/>
    <p:sldId id="283" r:id="rId5"/>
    <p:sldId id="284" r:id="rId6"/>
    <p:sldId id="303" r:id="rId7"/>
    <p:sldId id="281" r:id="rId8"/>
    <p:sldId id="282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5" r:id="rId27"/>
    <p:sldId id="375" r:id="rId28"/>
    <p:sldId id="352" r:id="rId29"/>
    <p:sldId id="353" r:id="rId30"/>
    <p:sldId id="354" r:id="rId31"/>
    <p:sldId id="389" r:id="rId32"/>
    <p:sldId id="371" r:id="rId33"/>
    <p:sldId id="372" r:id="rId34"/>
    <p:sldId id="374" r:id="rId35"/>
    <p:sldId id="306" r:id="rId36"/>
    <p:sldId id="376" r:id="rId37"/>
    <p:sldId id="351" r:id="rId38"/>
    <p:sldId id="350" r:id="rId39"/>
    <p:sldId id="398" r:id="rId40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DFF96"/>
    <a:srgbClr val="C8C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10" autoAdjust="0"/>
  </p:normalViewPr>
  <p:slideViewPr>
    <p:cSldViewPr>
      <p:cViewPr varScale="1">
        <p:scale>
          <a:sx n="101" d="100"/>
          <a:sy n="101" d="100"/>
        </p:scale>
        <p:origin x="-127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86" y="-9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EE5B386-08D4-4D69-920A-6E5415B57C71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D8F6B1D-E6D6-4C58-AFEE-A57C4372D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6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6EA4FD7-CBC4-45CD-B47F-87045CAF2A00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1C1F981-8946-4AC0-90D0-15D6F9929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7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1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1F981-8946-4AC0-90D0-15D6F99297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BA7F2-E0E9-4B4C-8AD0-8B7B8E03693A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3AECB-4702-4892-8974-5BFDB570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0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3" Type="http://schemas.openxmlformats.org/officeDocument/2006/relationships/image" Target="../media/image93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2.emf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40" name="Picture 8" descr="Image result for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12116" cy="661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logo_no na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" b="2213"/>
          <a:stretch>
            <a:fillRect/>
          </a:stretch>
        </p:blipFill>
        <p:spPr bwMode="auto">
          <a:xfrm>
            <a:off x="1696374" y="3260958"/>
            <a:ext cx="2113626" cy="2113626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203558"/>
            <a:ext cx="434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lgerian" panose="04020705040A02060702" pitchFamily="82" charset="0"/>
              </a:rPr>
              <a:t>Mount Airy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lgerian" panose="04020705040A02060702" pitchFamily="82" charset="0"/>
              </a:rPr>
              <a:t> Clay Breakers 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lgerian" panose="04020705040A02060702" pitchFamily="82" charset="0"/>
              </a:rPr>
              <a:t>Garden Club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lgerian" panose="04020705040A02060702" pitchFamily="82" charset="0"/>
              </a:rPr>
              <a:t>1977 - 2017</a:t>
            </a:r>
          </a:p>
        </p:txBody>
      </p:sp>
      <p:pic>
        <p:nvPicPr>
          <p:cNvPr id="18438" name="Picture 6" descr="Image result for 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324" y="1279758"/>
            <a:ext cx="3048000" cy="3048000"/>
          </a:xfrm>
          <a:prstGeom prst="ellipse">
            <a:avLst/>
          </a:prstGeom>
          <a:ln w="381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3357" y="4347627"/>
            <a:ext cx="316144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Lucida Calligraphy" panose="03010101010101010101" pitchFamily="66" charset="0"/>
              </a:rPr>
              <a:t>Celebrating </a:t>
            </a:r>
            <a:endParaRPr lang="en-US" sz="2000" dirty="0" smtClean="0">
              <a:solidFill>
                <a:schemeClr val="accent6">
                  <a:lumMod val="10000"/>
                </a:schemeClr>
              </a:solidFill>
              <a:latin typeface="Lucida Calligraphy" panose="03010101010101010101" pitchFamily="66" charset="0"/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Lucida Calligraphy" panose="03010101010101010101" pitchFamily="66" charset="0"/>
              </a:rPr>
              <a:t>40 Years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Peggy Martin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1986-1988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5" y="1868552"/>
            <a:ext cx="2064057" cy="3207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 descr="C:\Users\Jon &amp; Deborah\Documents\Garden Club Anniversary Presentation\83 84 FS Hilltop Peg Martin winner 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3" t="4830" r="53342" b="50000"/>
          <a:stretch/>
        </p:blipFill>
        <p:spPr bwMode="auto">
          <a:xfrm>
            <a:off x="1885764" y="1868552"/>
            <a:ext cx="2095128" cy="3207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8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Marie White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1988-1990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/>
          <a:stretch/>
        </p:blipFill>
        <p:spPr bwMode="auto">
          <a:xfrm>
            <a:off x="1885764" y="1985234"/>
            <a:ext cx="2095129" cy="30439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7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Marian Moreland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1990-1992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10363" r="23184" b="25912"/>
          <a:stretch/>
        </p:blipFill>
        <p:spPr bwMode="auto">
          <a:xfrm>
            <a:off x="1886504" y="1980461"/>
            <a:ext cx="2094390" cy="29828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Dottie Garrison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1992-1994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25" y="1994315"/>
            <a:ext cx="2057607" cy="29559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C:\Users\Jon &amp; Deborah\Documents\Hostess\89 90 H Dottie Garriso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7" t="6047" r="54667" b="44391"/>
          <a:stretch/>
        </p:blipFill>
        <p:spPr bwMode="auto">
          <a:xfrm>
            <a:off x="1867333" y="1994315"/>
            <a:ext cx="2218242" cy="29690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3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Dottie Sisson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1994-1995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r="38129"/>
          <a:stretch/>
        </p:blipFill>
        <p:spPr bwMode="auto">
          <a:xfrm>
            <a:off x="1905708" y="1980460"/>
            <a:ext cx="2055239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9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Phyllis Tucker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1995-1996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64" y="1979472"/>
            <a:ext cx="2095130" cy="29838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Betty Abercrombie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1996-1998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65" y="1980459"/>
            <a:ext cx="2095129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15352" r="24111" b="34127"/>
          <a:stretch/>
        </p:blipFill>
        <p:spPr bwMode="auto">
          <a:xfrm>
            <a:off x="1905000" y="1981200"/>
            <a:ext cx="2079852" cy="29821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Marilyn </a:t>
            </a:r>
            <a:r>
              <a:rPr lang="en-US" sz="2400" b="1" dirty="0" err="1" smtClean="0">
                <a:latin typeface="Monotype Corsiva" panose="03010101010201010101" pitchFamily="66" charset="0"/>
              </a:rPr>
              <a:t>Berkut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1998-2000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2"/>
          <a:stretch/>
        </p:blipFill>
        <p:spPr bwMode="auto">
          <a:xfrm>
            <a:off x="1885765" y="1946428"/>
            <a:ext cx="2095129" cy="30494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Liz </a:t>
            </a:r>
            <a:r>
              <a:rPr lang="en-US" sz="2400" b="1" dirty="0" err="1" smtClean="0">
                <a:latin typeface="Monotype Corsiva" panose="03010101010201010101" pitchFamily="66" charset="0"/>
              </a:rPr>
              <a:t>Saniga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2000-2001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Jon &amp; Deborah\Documents\Garden Club Anniversary Presentation\02 03 P Liz Saniga 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0" t="20254" b="12755"/>
          <a:stretch/>
        </p:blipFill>
        <p:spPr bwMode="auto">
          <a:xfrm>
            <a:off x="1811742" y="1968637"/>
            <a:ext cx="2243171" cy="30072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n &amp; Deborah\Documents\Garden Club Anniversary Presentation\03 04 P Liz Saniga 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14358" r="33355"/>
          <a:stretch/>
        </p:blipFill>
        <p:spPr bwMode="auto">
          <a:xfrm>
            <a:off x="1781082" y="1993761"/>
            <a:ext cx="2304493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6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Susan </a:t>
            </a:r>
            <a:r>
              <a:rPr lang="en-US" sz="2400" b="1" dirty="0" err="1" smtClean="0">
                <a:latin typeface="Monotype Corsiva" panose="03010101010201010101" pitchFamily="66" charset="0"/>
              </a:rPr>
              <a:t>Hannin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2001-2002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r="26061"/>
          <a:stretch/>
        </p:blipFill>
        <p:spPr bwMode="auto">
          <a:xfrm>
            <a:off x="1912870" y="1981199"/>
            <a:ext cx="2040917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1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Who are we and what do we do?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We honor lost friends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serve our club – our Presidents lead the way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participate in meetings and club activities to enhance our membership </a:t>
            </a:r>
          </a:p>
          <a:p>
            <a:pPr lvl="1"/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We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serve as hostess’ for our meetings and enjoy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good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food </a:t>
            </a:r>
          </a:p>
          <a:p>
            <a:pPr lvl="1"/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create in many ways (tables, media, flower arranging)</a:t>
            </a:r>
          </a:p>
          <a:p>
            <a:pPr lvl="1"/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learn and share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knowledge</a:t>
            </a:r>
          </a:p>
          <a:p>
            <a:pPr lvl="1"/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have contests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We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get out and about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have  club projects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tour gardens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volunteer</a:t>
            </a:r>
          </a:p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We </a:t>
            </a:r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participate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in shows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fundraise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receive recognition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are active in the District and the National Capital Area Garden Clubs</a:t>
            </a:r>
          </a:p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We celebrate 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4" name="AutoShape 2" descr="\\determandrive\Public\Deborahs_Folder\Dads estate\71a812_2cfa8a242fd64c73b230f032bd1b7dc3-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\\determandrive\Public\Deborahs_Folder\Dads estate\71a812_2cfa8a242fd64c73b230f032bd1b7dc3-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Lorraine Leonard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2002-2004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/>
          <a:stretch/>
        </p:blipFill>
        <p:spPr bwMode="auto">
          <a:xfrm>
            <a:off x="1891668" y="1980459"/>
            <a:ext cx="2083319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C:\Users\Jon &amp; Deborah\Documents\Garden Club Anniversary Presentation\Lorraine Leonard preside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7" r="46313" b="26148"/>
          <a:stretch/>
        </p:blipFill>
        <p:spPr bwMode="auto">
          <a:xfrm>
            <a:off x="1913640" y="1981200"/>
            <a:ext cx="2067253" cy="29821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Mary Jane Bishop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2004-2006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Jon &amp; Deborah\Documents\Garden Club Anniversary Presentation\05 06 P Mary Jane Bisho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r="9968"/>
          <a:stretch/>
        </p:blipFill>
        <p:spPr bwMode="auto">
          <a:xfrm>
            <a:off x="1808617" y="1980460"/>
            <a:ext cx="2249424" cy="29828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Sonia Johnson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2006-2008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Jon &amp; Deborah\Documents\Garden Club Anniversary Presentation\06  07 P Sonia John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63" y="1941823"/>
            <a:ext cx="2095130" cy="30601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Julie Harrison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2008-2012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Jon &amp; Deborah\Documents\Garden Club Anniversary Presentation\10 11 P Julie Harris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29" y="1990077"/>
            <a:ext cx="2057400" cy="29644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on &amp; Deborah\Documents\Garden Club Anniversary Presentation\Julie Harrison preside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8" t="1765" r="18821" b="27846"/>
          <a:stretch/>
        </p:blipFill>
        <p:spPr bwMode="auto">
          <a:xfrm>
            <a:off x="1885764" y="1980460"/>
            <a:ext cx="2095130" cy="29976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Gilda Allen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2012-2015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Jon &amp; Deborah\Documents\Garden Club Anniversary Presentation\12 13 P Gilda All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3"/>
          <a:stretch/>
        </p:blipFill>
        <p:spPr bwMode="auto">
          <a:xfrm>
            <a:off x="1870523" y="1952670"/>
            <a:ext cx="2125610" cy="30384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Jon &amp; Deborah\Documents\Garden Club Anniversary Presentation\10 11 H Gilda Alle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22" b="59906"/>
          <a:stretch/>
        </p:blipFill>
        <p:spPr bwMode="auto">
          <a:xfrm>
            <a:off x="1870523" y="1952670"/>
            <a:ext cx="2125610" cy="31527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Monotype Corsiva" panose="03010101010201010101" pitchFamily="66" charset="0"/>
              </a:rPr>
              <a:t>Lenay</a:t>
            </a:r>
            <a:r>
              <a:rPr lang="en-US" sz="2400" b="1" dirty="0" smtClean="0">
                <a:latin typeface="Monotype Corsiva" panose="03010101010201010101" pitchFamily="66" charset="0"/>
              </a:rPr>
              <a:t> O’Quinn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2015-2017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Jon &amp; Deborah\Documents\Garden Club Anniversary Presentation\10 11 H Lenay OQuin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1" r="17937"/>
          <a:stretch/>
        </p:blipFill>
        <p:spPr bwMode="auto">
          <a:xfrm>
            <a:off x="1818858" y="1980460"/>
            <a:ext cx="2162036" cy="30049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n &amp; Deborah\Documents\Garden Club Anniversary Presentation\P Lenay Oquin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r="18693" b="53491"/>
          <a:stretch/>
        </p:blipFill>
        <p:spPr bwMode="auto">
          <a:xfrm>
            <a:off x="1781081" y="1937434"/>
            <a:ext cx="2356455" cy="30479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have meetings</a:t>
            </a:r>
          </a:p>
        </p:txBody>
      </p:sp>
      <p:pic>
        <p:nvPicPr>
          <p:cNvPr id="5129" name="Picture 9" descr="C:\Users\Jon &amp; Deborah\Documents\Garden Club Anniversary Presentation\hosting-housegues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1"/>
          <a:stretch/>
        </p:blipFill>
        <p:spPr bwMode="auto">
          <a:xfrm>
            <a:off x="1066800" y="1981200"/>
            <a:ext cx="4016829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2838658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accent6">
                    <a:lumMod val="10000"/>
                  </a:schemeClr>
                </a:solidFill>
                <a:latin typeface="Blackadder ITC" panose="04020505051007020D02" pitchFamily="82" charset="0"/>
              </a:rPr>
              <a:t>Hosting Club Meetings</a:t>
            </a:r>
            <a:endParaRPr lang="en-US" sz="4800" i="1" dirty="0">
              <a:solidFill>
                <a:schemeClr val="accent6">
                  <a:lumMod val="10000"/>
                </a:schemeClr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4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as hostess’</a:t>
            </a:r>
          </a:p>
        </p:txBody>
      </p:sp>
      <p:pic>
        <p:nvPicPr>
          <p:cNvPr id="5122" name="Picture 2" descr="C:\Users\Jon &amp; Deborah\Documents\Hostess\84 85 P H Joyce Mey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1"/>
            <a:ext cx="1791392" cy="22097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prstDash val="sysDash"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Jon &amp; Deborah\Documents\Hostess\86 87 H Esther Necke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1706562" cy="2500756"/>
          </a:xfrm>
          <a:prstGeom prst="rect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Jon &amp; Deborah\Documents\Hostess\86 87 H Joann Dav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39" y="1752600"/>
            <a:ext cx="2443095" cy="1735138"/>
          </a:xfrm>
          <a:prstGeom prst="ellipse">
            <a:avLst/>
          </a:prstGeom>
          <a:ln w="28575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on &amp; Deborah\Documents\Hostess\86 87 H Memorial Jimmie Nell Finle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79286"/>
            <a:ext cx="1603375" cy="227409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Jon &amp; Deborah\Documents\Hostess\87 88 H Margaret Hick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441826"/>
            <a:ext cx="2464692" cy="1716957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Jon &amp; Deborah\Documents\Hostess\88 89 M H Marian Morel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62" y="4441826"/>
            <a:ext cx="2504647" cy="1716957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Jon &amp; Deborah\Documents\Hostess\89 90 H Dottie Garris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63" y="4441826"/>
            <a:ext cx="2514600" cy="1716957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4517786" y="3581400"/>
            <a:ext cx="2133600" cy="45527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Joann Davis </a:t>
            </a:r>
            <a:b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1986-1987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147863" y="6202837"/>
            <a:ext cx="2133600" cy="42656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Dottie Garrison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1989-1990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117805" y="3599380"/>
            <a:ext cx="1721395" cy="45527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Jimmie Nell Finley </a:t>
            </a:r>
            <a:b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</a:b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1986-1987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762589" y="1752600"/>
            <a:ext cx="1210584" cy="4064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Esther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Neckere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1986-1987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04800" y="1447800"/>
            <a:ext cx="1341748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Joyce Meyer 1984-1985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298586" y="6202837"/>
            <a:ext cx="2133600" cy="426563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Marian Moreland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1988-1989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70347" y="6227764"/>
            <a:ext cx="2133600" cy="401636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Margaret Hicks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1987-1988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as hostess’</a:t>
            </a:r>
          </a:p>
        </p:txBody>
      </p:sp>
      <p:pic>
        <p:nvPicPr>
          <p:cNvPr id="6146" name="Picture 2" descr="C:\Users\Jon &amp; Deborah\Documents\Hostess\90 91 H Betty Ambercromb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7" y="1699181"/>
            <a:ext cx="2540668" cy="1774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n &amp; Deborah\Documents\Hostess\93 94 H Elaine Arno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57" y="1699967"/>
            <a:ext cx="2460243" cy="1750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on &amp; Deborah\Documents\Hostess\93 94 H Peg Stovall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99180"/>
            <a:ext cx="2438400" cy="1750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on &amp; Deborah\Documents\Hostess\94 95 H Marilyn Berku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78968"/>
            <a:ext cx="2336982" cy="1748317"/>
          </a:xfrm>
          <a:prstGeom prst="ellipse">
            <a:avLst/>
          </a:prstGeom>
          <a:ln w="28575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Jon &amp; Deborah\Documents\Hostess\95 96 H Mae Kemp 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4753126"/>
            <a:ext cx="2392651" cy="1662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6151" name="Picture 7" descr="C:\Users\Jon &amp; Deborah\Documents\Hostess\96 97 H Jo Anne Davi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00" y="4030392"/>
            <a:ext cx="1662100" cy="2427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2" name="Picture 8" descr="C:\Users\Jon &amp; Deborah\Documents\Garden Club Anniversary Presentation\97 98 H Ann W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7" r="3042"/>
          <a:stretch/>
        </p:blipFill>
        <p:spPr bwMode="auto">
          <a:xfrm>
            <a:off x="6554174" y="4864231"/>
            <a:ext cx="2370404" cy="1659903"/>
          </a:xfrm>
          <a:prstGeom prst="rect">
            <a:avLst/>
          </a:prstGeom>
          <a:ln w="57150" cap="sq" cmpd="thickThin">
            <a:solidFill>
              <a:srgbClr val="FF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1500919" y="3343455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Betty Abercrombie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1990-1991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61078" y="3343455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Elaine Arnold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1993-1994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7352471" y="3343455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Peg Stovall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1993-1994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352471" y="4408242"/>
            <a:ext cx="1572107" cy="455989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Ann Williams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1997-1998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461391" y="4064000"/>
            <a:ext cx="1572107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Joann Davis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1996-1997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489382" y="4216400"/>
            <a:ext cx="1572107" cy="445842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May Kemp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1995-1996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33632" y="5622129"/>
            <a:ext cx="1572107" cy="473871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Marilyn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Berkut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1994-1995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as hostess’</a:t>
            </a:r>
          </a:p>
        </p:txBody>
      </p:sp>
      <p:pic>
        <p:nvPicPr>
          <p:cNvPr id="7171" name="Picture 3" descr="C:\Users\Jon &amp; Deborah\Documents\Garden Club Anniversary Presentation\03 04 H Gilda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5" y="1567738"/>
            <a:ext cx="3057497" cy="20136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Jon &amp; Deborah\Documents\Garden Club Anniversary Presentation\03 04 H Julie Harrison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19" y="2446590"/>
            <a:ext cx="2824162" cy="22529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Jon &amp; Deborah\Documents\Garden Club Anniversary Presentation\04 05 H Mary Beth and Ann Williams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16188"/>
            <a:ext cx="2819400" cy="20508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Jon &amp; Deborah\Documents\Garden Club Anniversary Presentation\05 06 H Sonia John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57" y="1524000"/>
            <a:ext cx="1706563" cy="220503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Jon &amp; Deborah\Documents\Garden Club Anniversary Presentation\06  07 H Lorraine Leonard w son Thomas and Marsha K daughter Sara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8" y="4747787"/>
            <a:ext cx="2411209" cy="17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Jon &amp; Deborah\Documents\Garden Club Anniversary Presentation\07 08 H Pam Smart Christma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4738986"/>
            <a:ext cx="2600325" cy="174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Jon &amp; Deborah\Documents\Garden Club Anniversary Presentation\08 09 H Diana Morse 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58" y="4235119"/>
            <a:ext cx="1706562" cy="233395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262019" y="1616188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Gilda Allen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2003-2004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871546" y="2213317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Julie Harrison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2003-2004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662246" y="3329315"/>
            <a:ext cx="1572107" cy="601662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Mary Beth Cecil &amp; Ann Williams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2004-2005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858000" y="3520862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Sonia Johnson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2005-2006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375813" y="6335802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Diana Morse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2008-2009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497574" y="6239064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Pam Smart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2007-2008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3478" y="6095999"/>
            <a:ext cx="2411209" cy="60961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Also in picture: Marsha </a:t>
            </a:r>
            <a:r>
              <a:rPr lang="en-US" sz="1200" dirty="0" err="1">
                <a:solidFill>
                  <a:schemeClr val="accent6">
                    <a:lumMod val="10000"/>
                  </a:schemeClr>
                </a:solidFill>
              </a:rPr>
              <a:t>Kirchoff’s</a:t>
            </a:r>
            <a:r>
              <a:rPr lang="en-US" sz="1200" dirty="0">
                <a:solidFill>
                  <a:schemeClr val="accent6">
                    <a:lumMod val="10000"/>
                  </a:schemeClr>
                </a:solidFill>
              </a:rPr>
              <a:t> daughter Sarah and Lorraine’s son </a:t>
            </a:r>
            <a:r>
              <a:rPr lang="en-US" sz="1200" dirty="0" smtClean="0">
                <a:solidFill>
                  <a:schemeClr val="accent6">
                    <a:lumMod val="10000"/>
                  </a:schemeClr>
                </a:solidFill>
              </a:rPr>
              <a:t>Thomas</a:t>
            </a:r>
            <a:endParaRPr lang="en-US" sz="12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911735" y="4466276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Lorraine Leonard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2006-2007</a:t>
            </a:r>
          </a:p>
        </p:txBody>
      </p:sp>
    </p:spTree>
    <p:extLst>
      <p:ext uri="{BB962C8B-B14F-4D97-AF65-F5344CB8AC3E}">
        <p14:creationId xmlns:p14="http://schemas.microsoft.com/office/powerpoint/2010/main" val="19388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honor lost friends </a:t>
            </a:r>
            <a:endParaRPr lang="en-US" sz="4000" dirty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t="20547" r="50875" b="45715"/>
          <a:stretch/>
        </p:blipFill>
        <p:spPr bwMode="auto">
          <a:xfrm>
            <a:off x="533399" y="1191642"/>
            <a:ext cx="1455916" cy="2328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C:\Users\Jon &amp; Deborah\Documents\Garden Club Anniversary Presentation\96 97 P Jimmie Nell 80 81 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5" t="30686" r="22575" b="49355"/>
          <a:stretch/>
        </p:blipFill>
        <p:spPr bwMode="auto">
          <a:xfrm>
            <a:off x="2693680" y="1143000"/>
            <a:ext cx="1491448" cy="23170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Jon &amp; Deborah\Documents\Garden Club Anniversary Presentation\87 88 H Memorial Mary Ellen heag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6147" r="15692" b="61976"/>
          <a:stretch/>
        </p:blipFill>
        <p:spPr bwMode="auto">
          <a:xfrm>
            <a:off x="449588" y="4023379"/>
            <a:ext cx="1632704" cy="20921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C:\Users\Jon &amp; Deborah\Documents\Garden Club Anniversary Presentation\87 88 H Memorial Peg Marti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10142" r="35779" b="54607"/>
          <a:stretch/>
        </p:blipFill>
        <p:spPr bwMode="auto">
          <a:xfrm>
            <a:off x="4508388" y="1255199"/>
            <a:ext cx="1602662" cy="22048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C:\Users\Jon &amp; Deborah\Documents\Garden Club Anniversary Presentation\12 13 Memorian H Marian Morelan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8" r="6235" b="44546"/>
          <a:stretch/>
        </p:blipFill>
        <p:spPr bwMode="auto">
          <a:xfrm>
            <a:off x="6699682" y="1143000"/>
            <a:ext cx="1573154" cy="22455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C:\Users\Jon &amp; Deborah\Documents\Presidents\77 78 P Tommie Seller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3674" r="10008" b="19116"/>
          <a:stretch/>
        </p:blipFill>
        <p:spPr bwMode="auto">
          <a:xfrm>
            <a:off x="4555102" y="3848921"/>
            <a:ext cx="1645184" cy="22470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C:\Users\Jon &amp; Deborah\Documents\Garden Club Anniversary Presentation\95 96 Pic Peg Stovall Terry Kem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7" t="31611" r="54661" b="44932"/>
          <a:stretch/>
        </p:blipFill>
        <p:spPr bwMode="auto">
          <a:xfrm>
            <a:off x="6748916" y="3847440"/>
            <a:ext cx="1474685" cy="2188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5" descr="C:\Users\Jon &amp; Deborah\Documents\Garden Club Anniversary Presentation\93 94 A Marie White Flower Show judge 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3" t="45575" r="32198" b="14026"/>
          <a:stretch/>
        </p:blipFill>
        <p:spPr bwMode="auto">
          <a:xfrm>
            <a:off x="2631775" y="4040661"/>
            <a:ext cx="1615257" cy="21151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399" y="3427612"/>
            <a:ext cx="146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Ann Clarkson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74019" y="3404059"/>
            <a:ext cx="193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Jimmie Nell Finley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6163" y="3404059"/>
            <a:ext cx="122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Peg Martin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76028" y="3376502"/>
            <a:ext cx="182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Marian Moreland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440" y="6194845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Mary Ellen </a:t>
            </a:r>
            <a:r>
              <a:rPr lang="en-US" dirty="0" err="1" smtClean="0">
                <a:solidFill>
                  <a:schemeClr val="accent6">
                    <a:lumMod val="10000"/>
                  </a:schemeClr>
                </a:solidFill>
              </a:rPr>
              <a:t>Heagy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06047" y="6169686"/>
            <a:ext cx="146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Marie White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55102" y="6175928"/>
            <a:ext cx="164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Tommie Sellers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66040" y="6155780"/>
            <a:ext cx="124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10000"/>
                  </a:schemeClr>
                </a:solidFill>
              </a:rPr>
              <a:t>Peg </a:t>
            </a:r>
            <a:r>
              <a:rPr lang="en-US" dirty="0" err="1" smtClean="0">
                <a:solidFill>
                  <a:schemeClr val="accent6">
                    <a:lumMod val="10000"/>
                  </a:schemeClr>
                </a:solidFill>
              </a:rPr>
              <a:t>Stovell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as hostess’</a:t>
            </a:r>
          </a:p>
        </p:txBody>
      </p:sp>
      <p:pic>
        <p:nvPicPr>
          <p:cNvPr id="8194" name="Picture 2" descr="C:\Users\Jon &amp; Deborah\Documents\Garden Club Anniversary Presentation\09 10 H Arminta Donov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30" y="1879997"/>
            <a:ext cx="1858470" cy="17748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Users\Jon &amp; Deborah\Documents\Garden Club Anniversary Presentation\10 11 H Dot L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89" y="1676400"/>
            <a:ext cx="1777756" cy="2182019"/>
          </a:xfrm>
          <a:prstGeom prst="rect">
            <a:avLst/>
          </a:prstGeom>
          <a:ln w="19050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on &amp; Deborah\Documents\Garden Club Anniversary Presentation\10 11 H Lenay OQuin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1919288"/>
            <a:ext cx="2052637" cy="1696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Jon &amp; Deborah\Documents\Garden Club Anniversary Presentation\10 11 H Marsha Kirchof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" b="5425"/>
          <a:stretch/>
        </p:blipFill>
        <p:spPr bwMode="auto">
          <a:xfrm>
            <a:off x="454140" y="4267200"/>
            <a:ext cx="2675011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Jon &amp; Deborah\Documents\Garden Club Anniversary Presentation\10 11 H Pat H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267200"/>
            <a:ext cx="2140356" cy="2103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:\Users\Jon &amp; Deborah\Documents\Garden Club Anniversary Presentation\08 09 H Iona Bla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9" y="1676401"/>
            <a:ext cx="1684338" cy="218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FF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Freeform 8"/>
          <p:cNvSpPr/>
          <p:nvPr/>
        </p:nvSpPr>
        <p:spPr>
          <a:xfrm>
            <a:off x="399404" y="3576727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Iona Black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2008-2009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819400" y="4419600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Pat Hall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2010-2011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19538" y="4290767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Marsha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Kirchoff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2010-2011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399511" y="3576726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Arminta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Donovan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2009-2010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267200" y="2534136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Dot Lower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2010-2011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571893" y="2876910"/>
            <a:ext cx="14197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Lenay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O’Quinn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2010-2011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098" name="Picture 2" descr="C:\Users\Jon &amp; Deborah\Documents\Garden Club Anniversary Presentation\Lindas CD\IMG_26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94505"/>
            <a:ext cx="2632075" cy="1974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7321697" y="5862727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Elaine Arnold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2016-2017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and enjoy good food </a:t>
            </a:r>
          </a:p>
        </p:txBody>
      </p:sp>
      <p:pic>
        <p:nvPicPr>
          <p:cNvPr id="6146" name="Picture 2" descr="C:\Users\Jon &amp; Deborah\Documents\Garden Club Anniversary Presentation\12 13 Food at meet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57"/>
          <a:stretch/>
        </p:blipFill>
        <p:spPr bwMode="auto">
          <a:xfrm>
            <a:off x="685800" y="1539906"/>
            <a:ext cx="3047999" cy="46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n &amp; Deborah\Documents\Garden Club Anniversary Presentation\fo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51" y="1539906"/>
            <a:ext cx="2782456" cy="42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on &amp; Deborah\Documents\Meetings\11 12 M Fo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3118236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on &amp; Deborah\Documents\Meetings\13 14 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599"/>
            <a:ext cx="3520188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048000" y="1752600"/>
            <a:ext cx="2706847" cy="3997390"/>
            <a:chOff x="6019800" y="1024733"/>
            <a:chExt cx="2706847" cy="3997390"/>
          </a:xfrm>
        </p:grpSpPr>
        <p:pic>
          <p:nvPicPr>
            <p:cNvPr id="6150" name="Picture 6" descr="C:\Users\Jon &amp; Deborah\Documents\Garden Club Anniversary Presentation\12 13 F Official Club Cake Cutter Arminta Donova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177132"/>
              <a:ext cx="2555007" cy="3844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Freeform 21"/>
            <p:cNvSpPr/>
            <p:nvPr/>
          </p:nvSpPr>
          <p:spPr>
            <a:xfrm>
              <a:off x="7154540" y="1024733"/>
              <a:ext cx="1572107" cy="466545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Arminta</a:t>
              </a: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 Donovan Official Cake Cutter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5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some meetings are away from home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1600201"/>
            <a:ext cx="4121870" cy="2632846"/>
            <a:chOff x="381000" y="1600201"/>
            <a:chExt cx="4121870" cy="2632846"/>
          </a:xfrm>
        </p:grpSpPr>
        <p:pic>
          <p:nvPicPr>
            <p:cNvPr id="25604" name="Picture 4" descr="C:\Users\Jon &amp; Deborah\Documents\Meetings\83 84 M Col Thompson at Budweiser Distribution Hall 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600201"/>
              <a:ext cx="3657600" cy="26328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88270" y="1905000"/>
              <a:ext cx="2514600" cy="50800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1983-1984 Col Thompson at the Budweiser Distribution hall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09800" y="4031530"/>
            <a:ext cx="4876800" cy="2636418"/>
            <a:chOff x="2209800" y="4031530"/>
            <a:chExt cx="4876800" cy="2636418"/>
          </a:xfrm>
        </p:grpSpPr>
        <p:pic>
          <p:nvPicPr>
            <p:cNvPr id="25603" name="Picture 3" descr="C:\Users\Jon &amp; Deborah\Documents\Meetings\91 92 M Luncheon meeting Penwick Hous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031530"/>
              <a:ext cx="3872750" cy="26364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4800600" y="4197508"/>
              <a:ext cx="2286000" cy="478410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1991-1992 </a:t>
              </a:r>
              <a:r>
                <a:rPr lang="en-US" sz="1400" kern="1200" dirty="0" err="1" smtClean="0">
                  <a:solidFill>
                    <a:schemeClr val="accent6">
                      <a:lumMod val="10000"/>
                    </a:schemeClr>
                  </a:solidFill>
                </a:rPr>
                <a:t>Penwick</a:t>
              </a: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 House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pic>
        <p:nvPicPr>
          <p:cNvPr id="5122" name="Picture 2" descr="C:\Users\Jon &amp; Deborah\Documents\Garden Club Anniversary Presentation\away meeting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49" y="1371600"/>
            <a:ext cx="3375301" cy="2514600"/>
          </a:xfrm>
          <a:prstGeom prst="rect">
            <a:avLst/>
          </a:prstGeom>
          <a:noFill/>
          <a:ln w="38100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Some meetings we welcome new members</a:t>
            </a:r>
          </a:p>
        </p:txBody>
      </p:sp>
      <p:pic>
        <p:nvPicPr>
          <p:cNvPr id="27651" name="Picture 3" descr="C:\Users\Jon &amp; Deborah\Documents\Meetings\07 08 M Iona becoming a memb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"/>
          <a:stretch/>
        </p:blipFill>
        <p:spPr bwMode="auto">
          <a:xfrm>
            <a:off x="304800" y="1219200"/>
            <a:ext cx="3861847" cy="2474912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Jon &amp; Deborah\Documents\Meetings\07 08 M Lenay becoming a new memb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60" y="1188422"/>
            <a:ext cx="3909209" cy="231677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7653" name="Picture 5" descr="C:\Users\Jon &amp; Deborah\Documents\Meetings\08 09 Welcome new member Marsha Kircho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/>
          <a:stretch/>
        </p:blipFill>
        <p:spPr bwMode="auto">
          <a:xfrm>
            <a:off x="457199" y="4204354"/>
            <a:ext cx="3597943" cy="2196445"/>
          </a:xfrm>
          <a:prstGeom prst="rect">
            <a:avLst/>
          </a:prstGeom>
          <a:ln w="88900" cap="sq" cmpd="thickThin">
            <a:solidFill>
              <a:srgbClr val="FF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Jon &amp; Deborah\Documents\Garden Club Anniversary Presentation\11 12 new member Jessica Sherloc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14" y="3862769"/>
            <a:ext cx="3095625" cy="28246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Freeform 7"/>
          <p:cNvSpPr/>
          <p:nvPr/>
        </p:nvSpPr>
        <p:spPr>
          <a:xfrm>
            <a:off x="6839161" y="5791200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Jessica Sherlock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2011-2012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36841" y="4441185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Marsha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Kirchoff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2008-2009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756639" y="1295400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Iona Black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2007-2008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161987" y="1026818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Lenay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O’Quinn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2007-2008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1" algn="ctr"/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Some meetings we exchange plants</a:t>
            </a:r>
          </a:p>
        </p:txBody>
      </p:sp>
      <p:pic>
        <p:nvPicPr>
          <p:cNvPr id="28675" name="Picture 3" descr="C:\Users\Jon &amp; Deborah\Documents\Programs\Member\06  07 PP Plant Exchange at Jackie Geor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97657"/>
            <a:ext cx="4446704" cy="2207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876800" y="1143000"/>
            <a:ext cx="3369297" cy="2913840"/>
            <a:chOff x="761999" y="1193235"/>
            <a:chExt cx="3369297" cy="2913840"/>
          </a:xfrm>
        </p:grpSpPr>
        <p:pic>
          <p:nvPicPr>
            <p:cNvPr id="27650" name="Picture 2" descr="C:\Users\Jon &amp; Deborah\Documents\Programs\Member\04 05 PP Plant Exchange Dorothy Weberlings 2004 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2"/>
            <a:stretch/>
          </p:blipFill>
          <p:spPr bwMode="auto">
            <a:xfrm>
              <a:off x="761999" y="1427375"/>
              <a:ext cx="3369297" cy="26797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1660593" y="1193235"/>
              <a:ext cx="1572107" cy="466545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2004-2005 at Dorothy </a:t>
              </a:r>
              <a:r>
                <a:rPr lang="en-US" sz="1400" dirty="0" err="1" smtClean="0">
                  <a:solidFill>
                    <a:schemeClr val="accent6">
                      <a:lumMod val="10000"/>
                    </a:schemeClr>
                  </a:solidFill>
                </a:rPr>
                <a:t>Weberlings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200" y="1143867"/>
            <a:ext cx="3289637" cy="2912973"/>
            <a:chOff x="4800600" y="1194102"/>
            <a:chExt cx="3289637" cy="2912973"/>
          </a:xfrm>
        </p:grpSpPr>
        <p:pic>
          <p:nvPicPr>
            <p:cNvPr id="28674" name="Picture 2" descr="C:\Users\Jon &amp; Deborah\Documents\Meetings\84 85 M 1st Plant Exchang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427375"/>
              <a:ext cx="3289637" cy="26797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/>
            <p:nvPr/>
          </p:nvSpPr>
          <p:spPr>
            <a:xfrm>
              <a:off x="5410200" y="1194102"/>
              <a:ext cx="2057400" cy="466545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Our First Plant Exchange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dirty="0" smtClean="0">
                  <a:solidFill>
                    <a:schemeClr val="accent6">
                      <a:lumMod val="10000"/>
                    </a:schemeClr>
                  </a:solidFill>
                </a:rPr>
                <a:t>1984-1985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3673908" y="4150608"/>
            <a:ext cx="1572107" cy="466545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2006-2007 at Jackie George’s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create in many ways</a:t>
            </a:r>
            <a:endParaRPr lang="en-US" sz="3200" dirty="0" smtClean="0">
              <a:solidFill>
                <a:schemeClr val="accent6">
                  <a:lumMod val="1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35842" name="Picture 2" descr="C:\Users\Jon &amp; Deborah\Documents\Garden Club Anniversary Presentation\creative-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33730"/>
            <a:ext cx="4316412" cy="431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Jon &amp; Deborah\Documents\Garden Club Anniversary Presentation\we-are-creative-1200x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81600"/>
            <a:ext cx="7196138" cy="127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create in many ways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(tables)</a:t>
            </a:r>
          </a:p>
        </p:txBody>
      </p:sp>
      <p:pic>
        <p:nvPicPr>
          <p:cNvPr id="23558" name="Picture 6" descr="C:\Users\Jon &amp; Deborah\Documents\Garden Club Anniversary Presentation\Tables2\89 90 Tables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6" y="1447800"/>
            <a:ext cx="2755154" cy="19113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xtLst/>
        </p:spPr>
      </p:pic>
      <p:sp>
        <p:nvSpPr>
          <p:cNvPr id="12" name="Freeform 11"/>
          <p:cNvSpPr/>
          <p:nvPr/>
        </p:nvSpPr>
        <p:spPr>
          <a:xfrm>
            <a:off x="1258563" y="3200400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Marian Moreland 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1989-1990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60" name="Picture 8" descr="C:\Users\Jon &amp; Deborah\Documents\Garden Club Anniversary Presentation\Tables2\05 06 HT Carol Ob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66" y="1715316"/>
            <a:ext cx="2114550" cy="27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n &amp; Deborah\Documents\Garden Club Anniversary Presentation\15 16 Tables Deborah Determ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3" y="3970516"/>
            <a:ext cx="2004697" cy="26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3615965" y="4443515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Carol Ober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>
                <a:solidFill>
                  <a:schemeClr val="accent6">
                    <a:lumMod val="10000"/>
                  </a:schemeClr>
                </a:solidFill>
              </a:rPr>
              <a:t>2005-2006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61" name="Picture 9" descr="C:\Users\Jon &amp; Deborah\Documents\Garden Club Anniversary Presentation\Tables2\06  07 HT Joyce Mey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29" y="1092668"/>
            <a:ext cx="1971142" cy="287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6629400" y="3613150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Joyce Meyer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2006-2007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23564" name="Picture 12" descr="C:\Users\Jon &amp; Deborah\Documents\Garden Club Anniversary Presentation\Lindas CD\IMG_25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04" y="4418088"/>
            <a:ext cx="2541844" cy="19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4495800" y="5946010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Arminta</a:t>
            </a: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 Donovan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2016-2017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1000" y="6135183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Deborah </a:t>
            </a:r>
            <a:r>
              <a:rPr lang="en-US" sz="1400" kern="1200" dirty="0" err="1" smtClean="0">
                <a:solidFill>
                  <a:schemeClr val="accent6">
                    <a:lumMod val="10000"/>
                  </a:schemeClr>
                </a:solidFill>
              </a:rPr>
              <a:t>Determan</a:t>
            </a:r>
            <a:endParaRPr lang="en-US" sz="1400" kern="1200" dirty="0" smtClean="0">
              <a:solidFill>
                <a:schemeClr val="accent6">
                  <a:lumMod val="1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dirty="0" smtClean="0">
                <a:solidFill>
                  <a:schemeClr val="accent6">
                    <a:lumMod val="10000"/>
                  </a:schemeClr>
                </a:solidFill>
              </a:rPr>
              <a:t>2015-2016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create in many ways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40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(media)</a:t>
            </a:r>
          </a:p>
        </p:txBody>
      </p:sp>
      <p:sp>
        <p:nvSpPr>
          <p:cNvPr id="18" name="Freeform 17"/>
          <p:cNvSpPr/>
          <p:nvPr/>
        </p:nvSpPr>
        <p:spPr>
          <a:xfrm>
            <a:off x="5834737" y="4419600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Yearbooks 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6332" y="1142630"/>
            <a:ext cx="3737068" cy="3530970"/>
            <a:chOff x="606332" y="1142630"/>
            <a:chExt cx="3737068" cy="3530970"/>
          </a:xfrm>
        </p:grpSpPr>
        <p:sp>
          <p:nvSpPr>
            <p:cNvPr id="6" name="Freeform 5"/>
            <p:cNvSpPr/>
            <p:nvPr/>
          </p:nvSpPr>
          <p:spPr>
            <a:xfrm>
              <a:off x="2465924" y="1611059"/>
              <a:ext cx="1877476" cy="683056"/>
            </a:xfrm>
            <a:custGeom>
              <a:avLst/>
              <a:gdLst>
                <a:gd name="connsiteX0" fmla="*/ 0 w 2183255"/>
                <a:gd name="connsiteY0" fmla="*/ 0 h 524672"/>
                <a:gd name="connsiteX1" fmla="*/ 2183255 w 2183255"/>
                <a:gd name="connsiteY1" fmla="*/ 0 h 524672"/>
                <a:gd name="connsiteX2" fmla="*/ 2183255 w 2183255"/>
                <a:gd name="connsiteY2" fmla="*/ 524672 h 524672"/>
                <a:gd name="connsiteX3" fmla="*/ 0 w 2183255"/>
                <a:gd name="connsiteY3" fmla="*/ 524672 h 524672"/>
                <a:gd name="connsiteX4" fmla="*/ 0 w 2183255"/>
                <a:gd name="connsiteY4" fmla="*/ 0 h 52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255" h="524672">
                  <a:moveTo>
                    <a:pt x="0" y="0"/>
                  </a:moveTo>
                  <a:lnTo>
                    <a:pt x="2183255" y="0"/>
                  </a:lnTo>
                  <a:lnTo>
                    <a:pt x="2183255" y="524672"/>
                  </a:lnTo>
                  <a:lnTo>
                    <a:pt x="0" y="524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sz="1400" kern="1200" dirty="0" smtClean="0">
                  <a:solidFill>
                    <a:schemeClr val="accent6">
                      <a:lumMod val="10000"/>
                    </a:schemeClr>
                  </a:solidFill>
                </a:rPr>
                <a:t>Past and Current editions of Breaking News</a:t>
              </a:r>
              <a:endParaRPr lang="en-US" sz="1400" kern="12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  <p:pic>
          <p:nvPicPr>
            <p:cNvPr id="3074" name="Picture 2" descr="C:\Users\Jon &amp; Deborah\Documents\Garden Club Anniversary Presentation\12 13 Breaking News Club newslett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0000">
              <a:off x="606332" y="1142630"/>
              <a:ext cx="1573057" cy="2088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8290741"/>
                </p:ext>
              </p:extLst>
            </p:nvPr>
          </p:nvGraphicFramePr>
          <p:xfrm>
            <a:off x="1339184" y="2463394"/>
            <a:ext cx="1657341" cy="2210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3" name="Acrobat Document" r:id="rId4" imgW="5829252" imgH="7543510" progId="AcroExch.Document.DC">
                    <p:embed/>
                  </p:oleObj>
                </mc:Choice>
                <mc:Fallback>
                  <p:oleObj name="Acrobat Document" r:id="rId4" imgW="5829252" imgH="7543510" progId="AcroExch.Document.DC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39184" y="2463394"/>
                          <a:ext cx="1657341" cy="22102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076" name="Picture 4" descr="IMG_479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86" b="50000"/>
          <a:stretch/>
        </p:blipFill>
        <p:spPr bwMode="auto">
          <a:xfrm>
            <a:off x="5366084" y="1611059"/>
            <a:ext cx="882316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" name="Picture 4" descr="IMG_479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0" r="61511" b="2300"/>
          <a:stretch/>
        </p:blipFill>
        <p:spPr bwMode="auto">
          <a:xfrm>
            <a:off x="5807242" y="2002416"/>
            <a:ext cx="1252477" cy="103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7" name="Picture 5" descr="IMG_4797 (2)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 t="50000" r="61723" b="3349"/>
          <a:stretch/>
        </p:blipFill>
        <p:spPr bwMode="auto">
          <a:xfrm>
            <a:off x="6705600" y="1342590"/>
            <a:ext cx="799707" cy="104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1" name="Picture 5" descr="IMG_4797 (2)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8" t="46910" r="6173" b="6181"/>
          <a:stretch/>
        </p:blipFill>
        <p:spPr bwMode="auto">
          <a:xfrm>
            <a:off x="7258471" y="2002416"/>
            <a:ext cx="1084083" cy="130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81" name="Picture 9" descr="IMG_479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15862" r="6128" b="14420"/>
          <a:stretch>
            <a:fillRect/>
          </a:stretch>
        </p:blipFill>
        <p:spPr bwMode="auto">
          <a:xfrm rot="5400000">
            <a:off x="5547518" y="3084833"/>
            <a:ext cx="1401763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82" name="Picture 10" descr="C:\Users\Jon &amp; Deborah\Documents\Garden Club Anniversary Presentation\16 17 yearbook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r="39376" b="28935"/>
          <a:stretch/>
        </p:blipFill>
        <p:spPr bwMode="auto">
          <a:xfrm>
            <a:off x="6779442" y="2812381"/>
            <a:ext cx="958057" cy="151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C:\Users\Jon &amp; Deborah\Documents\Garden Club Anniversary Presentation\08 09 Historian Pam Smart with one of her scrapbooks 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40" y="3575328"/>
            <a:ext cx="1969319" cy="270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2959" r="14613" b="11709"/>
          <a:stretch/>
        </p:blipFill>
        <p:spPr bwMode="auto">
          <a:xfrm rot="5400000">
            <a:off x="5576250" y="5301994"/>
            <a:ext cx="1249743" cy="116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0" name="Picture 5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t="6063" r="12491" b="10490"/>
          <a:stretch/>
        </p:blipFill>
        <p:spPr bwMode="auto">
          <a:xfrm rot="5400000">
            <a:off x="4524659" y="5698107"/>
            <a:ext cx="880784" cy="93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1" name="Picture 59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3" t="6968" r="5093" b="5517"/>
          <a:stretch/>
        </p:blipFill>
        <p:spPr bwMode="auto">
          <a:xfrm rot="5400000">
            <a:off x="1968214" y="5349986"/>
            <a:ext cx="1246744" cy="106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4" name="Picture 6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3" t="19002" r="16051" b="16743"/>
          <a:stretch/>
        </p:blipFill>
        <p:spPr bwMode="auto">
          <a:xfrm rot="5400000">
            <a:off x="3300231" y="5684814"/>
            <a:ext cx="1044896" cy="96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Freeform 24"/>
          <p:cNvSpPr/>
          <p:nvPr/>
        </p:nvSpPr>
        <p:spPr>
          <a:xfrm>
            <a:off x="3292310" y="3284620"/>
            <a:ext cx="2133600" cy="508000"/>
          </a:xfrm>
          <a:custGeom>
            <a:avLst/>
            <a:gdLst>
              <a:gd name="connsiteX0" fmla="*/ 0 w 2183255"/>
              <a:gd name="connsiteY0" fmla="*/ 0 h 524672"/>
              <a:gd name="connsiteX1" fmla="*/ 2183255 w 2183255"/>
              <a:gd name="connsiteY1" fmla="*/ 0 h 524672"/>
              <a:gd name="connsiteX2" fmla="*/ 2183255 w 2183255"/>
              <a:gd name="connsiteY2" fmla="*/ 524672 h 524672"/>
              <a:gd name="connsiteX3" fmla="*/ 0 w 2183255"/>
              <a:gd name="connsiteY3" fmla="*/ 524672 h 524672"/>
              <a:gd name="connsiteX4" fmla="*/ 0 w 2183255"/>
              <a:gd name="connsiteY4" fmla="*/ 0 h 52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255" h="524672">
                <a:moveTo>
                  <a:pt x="0" y="0"/>
                </a:moveTo>
                <a:lnTo>
                  <a:pt x="2183255" y="0"/>
                </a:lnTo>
                <a:lnTo>
                  <a:pt x="2183255" y="524672"/>
                </a:lnTo>
                <a:lnTo>
                  <a:pt x="0" y="524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1400" kern="1200" dirty="0" smtClean="0">
                <a:solidFill>
                  <a:schemeClr val="accent6">
                    <a:lumMod val="10000"/>
                  </a:schemeClr>
                </a:solidFill>
              </a:rPr>
              <a:t>History Books</a:t>
            </a:r>
            <a:endParaRPr lang="en-US" sz="1400" kern="12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create in many ways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(Flower Arrangements)</a:t>
            </a:r>
          </a:p>
        </p:txBody>
      </p:sp>
      <p:pic>
        <p:nvPicPr>
          <p:cNvPr id="17410" name="Picture 2" descr="C:\Users\Jon &amp; Deborah\Documents\Flower Design\13 14 PP M FD Connie Dalpra judged by Anne Deboes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0814"/>
            <a:ext cx="2554922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Jon &amp; Deborah\Documents\Flower Design\13 14 PP FD Anne Deboes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22035"/>
            <a:ext cx="4346575" cy="23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Jon &amp; Deborah\Documents\Flower Design\13 14 PP FD Anne Deboes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328747" cy="23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Jon &amp; Deborah\Documents\Flower Design\95 96 FD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78760"/>
            <a:ext cx="3124200" cy="22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Jon &amp; Deborah\Documents\Flower Design\12 13 H FD Elaine Arnol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/>
          <a:stretch/>
        </p:blipFill>
        <p:spPr bwMode="auto">
          <a:xfrm>
            <a:off x="3928335" y="1577067"/>
            <a:ext cx="2167665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create in many ways</a:t>
            </a:r>
            <a:b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6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(Flower Arrangements)</a:t>
            </a:r>
          </a:p>
        </p:txBody>
      </p:sp>
      <p:pic>
        <p:nvPicPr>
          <p:cNvPr id="18436" name="Picture 4" descr="C:\Users\Jon &amp; Deborah\Documents\Flower Design\95 96 FD Marilyn Berku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77738"/>
            <a:ext cx="2707468" cy="18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Jon &amp; Deborah\Documents\Flower Design\Flower arrangem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957"/>
            <a:ext cx="3048000" cy="228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Jon &amp; Deborah\Documents\Flower Design\julies valentine arrangeme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88960"/>
            <a:ext cx="2743200" cy="25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Jon &amp; Deborah\Documents\Flower Design\100_33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88960"/>
            <a:ext cx="2362200" cy="31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t="15923" r="6502" b="49664"/>
          <a:stretch/>
        </p:blipFill>
        <p:spPr bwMode="auto">
          <a:xfrm>
            <a:off x="4184883" y="4298594"/>
            <a:ext cx="3407229" cy="226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57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4299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on &amp; Deborah\Documents\Garden Club Anniversary Presentation\77 78 P Tommie Seller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4068" r="4401" b="3280"/>
          <a:stretch/>
        </p:blipFill>
        <p:spPr bwMode="auto">
          <a:xfrm>
            <a:off x="1890943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764" y="5257800"/>
            <a:ext cx="2095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onotype Corsiva" panose="03010101010201010101" pitchFamily="66" charset="0"/>
              </a:rPr>
              <a:t>Tommie Sellers 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Brush Script MT" panose="03060802040406070304" pitchFamily="66" charset="0"/>
              </a:rPr>
              <a:t>1977 - 1979</a:t>
            </a:r>
          </a:p>
        </p:txBody>
      </p:sp>
    </p:spTree>
    <p:extLst>
      <p:ext uri="{BB962C8B-B14F-4D97-AF65-F5344CB8AC3E}">
        <p14:creationId xmlns:p14="http://schemas.microsoft.com/office/powerpoint/2010/main" val="23276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764" y="5257800"/>
            <a:ext cx="2095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onotype Corsiva" panose="03010101010201010101" pitchFamily="66" charset="0"/>
              </a:rPr>
              <a:t>Joyce Meyer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Brush Script MT" panose="03060802040406070304" pitchFamily="66" charset="0"/>
              </a:rPr>
              <a:t>1979-1980</a:t>
            </a:r>
          </a:p>
        </p:txBody>
      </p:sp>
      <p:pic>
        <p:nvPicPr>
          <p:cNvPr id="9" name="Picture 2" descr="C:\Users\Jon &amp; Deborah\Documents\Garden Club Anniversary Presentation\79 80 P Joyce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17" y="1980460"/>
            <a:ext cx="2093976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6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b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our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Monotype Corsiva" panose="03010101010201010101" pitchFamily="66" charset="0"/>
              </a:rPr>
              <a:t>Jimmie Nell Finley</a:t>
            </a:r>
          </a:p>
          <a:p>
            <a:pPr algn="ctr"/>
            <a:r>
              <a:rPr lang="en-US" sz="2000" b="1" dirty="0">
                <a:latin typeface="Brush Script MT" panose="03060802040406070304" pitchFamily="66" charset="0"/>
              </a:rPr>
              <a:t>1980-1981</a:t>
            </a: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4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5764" y="5257800"/>
            <a:ext cx="2095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Ann Williams</a:t>
            </a:r>
          </a:p>
          <a:p>
            <a:pPr algn="ctr"/>
            <a:r>
              <a:rPr lang="en-US" b="1" dirty="0" smtClean="0">
                <a:latin typeface="Brush Script MT" panose="03060802040406070304" pitchFamily="66" charset="0"/>
              </a:rPr>
              <a:t>1981-1982</a:t>
            </a:r>
          </a:p>
        </p:txBody>
      </p:sp>
    </p:spTree>
    <p:extLst>
      <p:ext uri="{BB962C8B-B14F-4D97-AF65-F5344CB8AC3E}">
        <p14:creationId xmlns:p14="http://schemas.microsoft.com/office/powerpoint/2010/main" val="6459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n &amp; Deborah\Documents\Garden Club Anniversary Presentation\89 90H Ann William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19259" r="43975" b="45809"/>
          <a:stretch/>
        </p:blipFill>
        <p:spPr bwMode="auto">
          <a:xfrm>
            <a:off x="1885764" y="1981200"/>
            <a:ext cx="2095129" cy="298215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Anne </a:t>
            </a:r>
            <a:r>
              <a:rPr lang="en-US" sz="2400" b="1" dirty="0" err="1" smtClean="0">
                <a:latin typeface="Monotype Corsiva" panose="03010101010201010101" pitchFamily="66" charset="0"/>
              </a:rPr>
              <a:t>DeBoeser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1982-1984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  <p:pic>
        <p:nvPicPr>
          <p:cNvPr id="9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1885764" y="1980460"/>
            <a:ext cx="2095130" cy="29828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6" r="32960" b="62317"/>
          <a:stretch/>
        </p:blipFill>
        <p:spPr bwMode="auto">
          <a:xfrm>
            <a:off x="1885764" y="2011798"/>
            <a:ext cx="2095130" cy="29202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We serve our club </a:t>
            </a: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</a:br>
            <a:r>
              <a:rPr lang="en-US" sz="3200" dirty="0" smtClean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Algerian" panose="04020705040A02060702" pitchFamily="82" charset="0"/>
              </a:rPr>
              <a:t>our Presidents lead the way</a:t>
            </a:r>
            <a:endParaRPr lang="en-US" sz="2400" dirty="0"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088" y="4800600"/>
            <a:ext cx="3886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Anne </a:t>
            </a:r>
            <a:r>
              <a:rPr lang="en-US" sz="36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DeBoeser</a:t>
            </a:r>
            <a:endParaRPr lang="en-US" sz="36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rush Script MT" panose="03060802040406070304" pitchFamily="66" charset="0"/>
              </a:rPr>
              <a:t>1982-1984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2" descr="C:\Users\Jon &amp; Deborah\Documents\Garden Club Anniversary Presentation\85 86 Memorial Jimmie Ne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9065" r="31869" b="42048"/>
          <a:stretch/>
        </p:blipFill>
        <p:spPr bwMode="auto">
          <a:xfrm>
            <a:off x="3505201" y="1665303"/>
            <a:ext cx="2095130" cy="298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5257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is their name</a:t>
            </a:r>
          </a:p>
          <a:p>
            <a:pPr algn="ctr"/>
            <a:r>
              <a:rPr lang="en-US" dirty="0" smtClean="0"/>
              <a:t>And date</a:t>
            </a:r>
          </a:p>
          <a:p>
            <a:endParaRPr lang="en-US" dirty="0"/>
          </a:p>
        </p:txBody>
      </p:sp>
      <p:pic>
        <p:nvPicPr>
          <p:cNvPr id="6166" name="Picture 2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65303"/>
            <a:ext cx="7194528" cy="479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18" y="2045664"/>
            <a:ext cx="2150822" cy="28532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082" y="5257799"/>
            <a:ext cx="2304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otype Corsiva" panose="03010101010201010101" pitchFamily="66" charset="0"/>
              </a:rPr>
              <a:t>Julie Harrison</a:t>
            </a:r>
            <a:endParaRPr lang="en-US" sz="2400" b="1" dirty="0">
              <a:latin typeface="Monotype Corsiva" panose="03010101010201010101" pitchFamily="66" charset="0"/>
            </a:endParaRPr>
          </a:p>
          <a:p>
            <a:pPr algn="ctr"/>
            <a:r>
              <a:rPr lang="en-US" sz="2000" b="1" dirty="0" smtClean="0">
                <a:latin typeface="Brush Script MT" panose="03060802040406070304" pitchFamily="66" charset="0"/>
              </a:rPr>
              <a:t>1984-1986</a:t>
            </a:r>
            <a:endParaRPr lang="en-US" sz="2000" b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11733D"/>
      </a:dk1>
      <a:lt1>
        <a:srgbClr val="11733D"/>
      </a:lt1>
      <a:dk2>
        <a:srgbClr val="11733D"/>
      </a:dk2>
      <a:lt2>
        <a:srgbClr val="11733D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3699</TotalTime>
  <Words>732</Words>
  <Application>Microsoft Office PowerPoint</Application>
  <PresentationFormat>On-screen Show (4:3)</PresentationFormat>
  <Paragraphs>283</Paragraphs>
  <Slides>39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Acrobat Document</vt:lpstr>
      <vt:lpstr>PowerPoint Presentation</vt:lpstr>
      <vt:lpstr>Who are we and what do we do?</vt:lpstr>
      <vt:lpstr>We honor lost friends 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serve our club   our Presidents lead the way</vt:lpstr>
      <vt:lpstr>We have meetings</vt:lpstr>
      <vt:lpstr>We serve as hostess’</vt:lpstr>
      <vt:lpstr>We serve as hostess’</vt:lpstr>
      <vt:lpstr>We serve as hostess’</vt:lpstr>
      <vt:lpstr>We serve as hostess’</vt:lpstr>
      <vt:lpstr>and enjoy good food </vt:lpstr>
      <vt:lpstr>some meetings are away from home</vt:lpstr>
      <vt:lpstr>Some meetings we welcome new members</vt:lpstr>
      <vt:lpstr>Some meetings we exchange plants</vt:lpstr>
      <vt:lpstr>We create in many ways</vt:lpstr>
      <vt:lpstr>We create in many ways  (tables)</vt:lpstr>
      <vt:lpstr>We create in many ways  (media)</vt:lpstr>
      <vt:lpstr>We create in many ways  (Flower Arrangements)</vt:lpstr>
      <vt:lpstr>We create in many ways  (Flower Arrangements)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183</cp:revision>
  <cp:lastPrinted>2017-04-11T16:43:32Z</cp:lastPrinted>
  <dcterms:created xsi:type="dcterms:W3CDTF">2017-03-17T16:32:21Z</dcterms:created>
  <dcterms:modified xsi:type="dcterms:W3CDTF">2017-06-07T17:23:18Z</dcterms:modified>
</cp:coreProperties>
</file>