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35"/>
  </p:notesMasterIdLst>
  <p:handoutMasterIdLst>
    <p:handoutMasterId r:id="rId36"/>
  </p:handoutMasterIdLst>
  <p:sldIdLst>
    <p:sldId id="327" r:id="rId2"/>
    <p:sldId id="335" r:id="rId3"/>
    <p:sldId id="336" r:id="rId4"/>
    <p:sldId id="337" r:id="rId5"/>
    <p:sldId id="339" r:id="rId6"/>
    <p:sldId id="338" r:id="rId7"/>
    <p:sldId id="399" r:id="rId8"/>
    <p:sldId id="403" r:id="rId9"/>
    <p:sldId id="401" r:id="rId10"/>
    <p:sldId id="404" r:id="rId11"/>
    <p:sldId id="405" r:id="rId12"/>
    <p:sldId id="406" r:id="rId13"/>
    <p:sldId id="320" r:id="rId14"/>
    <p:sldId id="380" r:id="rId15"/>
    <p:sldId id="308" r:id="rId16"/>
    <p:sldId id="316" r:id="rId17"/>
    <p:sldId id="317" r:id="rId18"/>
    <p:sldId id="318" r:id="rId19"/>
    <p:sldId id="319" r:id="rId20"/>
    <p:sldId id="390" r:id="rId21"/>
    <p:sldId id="393" r:id="rId22"/>
    <p:sldId id="394" r:id="rId23"/>
    <p:sldId id="309" r:id="rId24"/>
    <p:sldId id="392" r:id="rId25"/>
    <p:sldId id="395" r:id="rId26"/>
    <p:sldId id="396" r:id="rId27"/>
    <p:sldId id="324" r:id="rId28"/>
    <p:sldId id="381" r:id="rId29"/>
    <p:sldId id="325" r:id="rId30"/>
    <p:sldId id="310" r:id="rId31"/>
    <p:sldId id="322" r:id="rId32"/>
    <p:sldId id="323" r:id="rId33"/>
    <p:sldId id="355" r:id="rId34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DFF96"/>
    <a:srgbClr val="C8C6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810" autoAdjust="0"/>
  </p:normalViewPr>
  <p:slideViewPr>
    <p:cSldViewPr>
      <p:cViewPr varScale="1">
        <p:scale>
          <a:sx n="101" d="100"/>
          <a:sy n="101" d="100"/>
        </p:scale>
        <p:origin x="-127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86" y="-96"/>
      </p:cViewPr>
      <p:guideLst>
        <p:guide orient="horz" pos="2949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CEE5B386-08D4-4D69-920A-6E5415B57C71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FD8F6B1D-E6D6-4C58-AFEE-A57C4372D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655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56EA4FD7-CBC4-45CD-B47F-87045CAF2A00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A1C1F981-8946-4AC0-90D0-15D6F9929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78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1F981-8946-4AC0-90D0-15D6F99297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761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1F981-8946-4AC0-90D0-15D6F99297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76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1F981-8946-4AC0-90D0-15D6F99297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76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1F981-8946-4AC0-90D0-15D6F99297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6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1F981-8946-4AC0-90D0-15D6F99297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76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1F981-8946-4AC0-90D0-15D6F99297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76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1F981-8946-4AC0-90D0-15D6F99297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76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1F981-8946-4AC0-90D0-15D6F99297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76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1F981-8946-4AC0-90D0-15D6F99297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76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1F981-8946-4AC0-90D0-15D6F99297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76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1F981-8946-4AC0-90D0-15D6F99297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76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1F981-8946-4AC0-90D0-15D6F99297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76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4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0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3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0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7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7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3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0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2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</a:t>
            </a: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tour our gardens</a:t>
            </a:r>
            <a:endParaRPr lang="en-US" sz="6600" dirty="0">
              <a:latin typeface="Algerian" panose="04020705040A02060702" pitchFamily="82" charset="0"/>
            </a:endParaRPr>
          </a:p>
        </p:txBody>
      </p:sp>
      <p:pic>
        <p:nvPicPr>
          <p:cNvPr id="2051" name="Picture 3" descr="C:\Users\Jon &amp; Deborah\Documents\Garden Club Anniversary Presentation\10 11 T Howard Peters Rawlings Conservatory Botanic Gardens B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853443"/>
            <a:ext cx="1965325" cy="16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on &amp; Deborah\Documents\Garden Club Anniversary Presentation\09 10 T His Lordships Kindn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103468"/>
            <a:ext cx="2363787" cy="13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C:\Users\Jon &amp; Deborah\Documents\Garden Club Anniversary Presentation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55800"/>
            <a:ext cx="4564021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71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 We tour our gardens</a:t>
            </a:r>
            <a:endParaRPr lang="en-US" sz="6600" dirty="0">
              <a:latin typeface="Algerian" panose="04020705040A02060702" pitchFamily="82" charset="0"/>
            </a:endParaRPr>
          </a:p>
        </p:txBody>
      </p:sp>
      <p:pic>
        <p:nvPicPr>
          <p:cNvPr id="13320" name="Picture 8" descr="C:\Users\Jon &amp; Deborah\Documents\Garden Club Anniversary Presentation\Lindas CD\IMG_23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0"/>
            <a:ext cx="5818105" cy="436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C:\Users\Jon &amp; Deborah\Documents\Garden Club Anniversary Presentation\Lindas CD\IMG_24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009" y="1295400"/>
            <a:ext cx="5818104" cy="436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C:\Users\Jon &amp; Deborah\Documents\Garden Club Anniversary Presentation\Lindas CD\IMG_24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0"/>
            <a:ext cx="5818104" cy="436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C:\Users\Jon &amp; Deborah\Documents\Garden Club Anniversary Presentation\Lindas CD\IMG_27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00429"/>
            <a:ext cx="5850990" cy="438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Jon &amp; Deborah\Documents\Garden Club Anniversary Presentation\Lindas CD\IMG_27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1"/>
            <a:ext cx="5850990" cy="438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39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 We tour our gardens</a:t>
            </a:r>
            <a:endParaRPr lang="en-US" sz="6600" dirty="0">
              <a:latin typeface="Algerian" panose="04020705040A02060702" pitchFamily="82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9487822" y="1383910"/>
            <a:ext cx="1778527" cy="54791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2015-2017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Linda 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Millette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3318" name="Picture 6" descr="C:\Users\Jon &amp; Deborah\Documents\Garden Club Anniversary Presentation\Lindas CD\IMG_27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331" y="1383910"/>
            <a:ext cx="5727685" cy="429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50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 We tour our gardens</a:t>
            </a:r>
            <a:endParaRPr lang="en-US" sz="6600" dirty="0">
              <a:latin typeface="Algerian" panose="04020705040A02060702" pitchFamily="82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9487822" y="1383910"/>
            <a:ext cx="1778527" cy="54791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2015-2017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Linda 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Millette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3323" name="Picture 11" descr="C:\Users\Jon &amp; Deborah\Documents\Garden Club Anniversary Presentation\Lindas CD\IMG_24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38" y="1377474"/>
            <a:ext cx="3226869" cy="430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3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volunteer</a:t>
            </a:r>
          </a:p>
        </p:txBody>
      </p:sp>
      <p:pic>
        <p:nvPicPr>
          <p:cNvPr id="38914" name="Picture 2" descr="C:\Users\Jon &amp; Deborah\Documents\Garden Club Anniversary Presentation\servl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2" y="1600200"/>
            <a:ext cx="6053137" cy="346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11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volunteer</a:t>
            </a:r>
          </a:p>
        </p:txBody>
      </p:sp>
      <p:pic>
        <p:nvPicPr>
          <p:cNvPr id="31746" name="Picture 2" descr="C:\Users\Jon &amp; Deborah\Documents\Garden Club Anniversary Presentation\86 87 CP Surratt House Floral Arrangements for Victorian Wedd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92" y="1599004"/>
            <a:ext cx="3247355" cy="23711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Jon &amp; Deborah\Documents\Garden Club Anniversary Presentation\82 83 CP Surratt House Floral Arrangements for Victorian Wedding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92" y="4363079"/>
            <a:ext cx="3200408" cy="2249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0"/>
          <p:cNvSpPr/>
          <p:nvPr/>
        </p:nvSpPr>
        <p:spPr>
          <a:xfrm>
            <a:off x="200770" y="990600"/>
            <a:ext cx="3228230" cy="537916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Providing </a:t>
            </a:r>
            <a:r>
              <a:rPr lang="en-US" sz="1400" dirty="0">
                <a:solidFill>
                  <a:schemeClr val="accent6">
                    <a:lumMod val="10000"/>
                  </a:schemeClr>
                </a:solidFill>
              </a:rPr>
              <a:t>F</a:t>
            </a: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loral Arrangements for Victorian Wedding at Surratt House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107537" y="3839079"/>
            <a:ext cx="1309315" cy="338467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1986-1987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107538" y="6443333"/>
            <a:ext cx="1309315" cy="338467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1982-1983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9" name="Picture 3" descr="C:\Users\Jon &amp; Deborah\Documents\Flower Show\82 83 FS Christmas Greens Exhibit Winter Wonderland Botanical 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59558"/>
            <a:ext cx="3058094" cy="24989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Jon &amp; Deborah\Documents\Flower Show\85 86 FS Christmas Greens Xmas Stories Our gift to our Nations 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233392"/>
            <a:ext cx="2122714" cy="273051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11"/>
          <p:cNvSpPr/>
          <p:nvPr/>
        </p:nvSpPr>
        <p:spPr>
          <a:xfrm>
            <a:off x="4566660" y="3598648"/>
            <a:ext cx="2388520" cy="778979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Participated in Christmas Greens Exhibit 1982-1983 &amp; 1985-1986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3314" name="Picture 2" descr="C:\Users\Jon &amp; Deborah\Documents\Garden Club Anniversary Presentation\83 84 Surratt House Floral Arrangement Candlelight Tour 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4666948"/>
            <a:ext cx="2795587" cy="194561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3" name="Freeform 12"/>
          <p:cNvSpPr/>
          <p:nvPr/>
        </p:nvSpPr>
        <p:spPr>
          <a:xfrm>
            <a:off x="6096000" y="5673984"/>
            <a:ext cx="2388520" cy="778979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Surratt House Candlelight Tour Flower Arrangement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1983-1984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9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:dissolve/>
      </p:transition>
    </mc:Choice>
    <mc:Fallback xmlns="">
      <p:transition spd="slow" advClick="0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volunteer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1" r="29315" b="42261"/>
          <a:stretch/>
        </p:blipFill>
        <p:spPr bwMode="auto">
          <a:xfrm rot="10800000">
            <a:off x="1981200" y="2200070"/>
            <a:ext cx="3085843" cy="2034466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9" name="Freeform 8"/>
          <p:cNvSpPr/>
          <p:nvPr/>
        </p:nvSpPr>
        <p:spPr>
          <a:xfrm>
            <a:off x="2819400" y="4004932"/>
            <a:ext cx="2359567" cy="676933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Casey, Lorraine Leonard, Gilda Allen &amp; Linda 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Millette</a:t>
            </a: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Arbor House Sales Table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6630" name="Picture 6" descr="C:\Users\Jon &amp; Deborah\Documents\Garden Club Anniversary Presentation\12 13 District Morning of Design Arbor House tab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364" y="1040402"/>
            <a:ext cx="3509766" cy="2319337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0"/>
          <p:cNvSpPr/>
          <p:nvPr/>
        </p:nvSpPr>
        <p:spPr>
          <a:xfrm>
            <a:off x="6266895" y="2854488"/>
            <a:ext cx="2740567" cy="843718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Mary Beth Cecil &amp; Elaine Arnold 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Design </a:t>
            </a:r>
            <a:r>
              <a:rPr lang="en-US" sz="1400" dirty="0">
                <a:solidFill>
                  <a:schemeClr val="accent6">
                    <a:lumMod val="10000"/>
                  </a:schemeClr>
                </a:solidFill>
              </a:rPr>
              <a:t>Table </a:t>
            </a: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at </a:t>
            </a:r>
            <a:endParaRPr lang="en-US" sz="1400" dirty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Arbor House Morning of Design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6631" name="Picture 7" descr="C:\Users\Jon &amp; Deborah\Documents\Garden Club Anniversary Presentation\10 11 District 1 awards Mtg Sonia Johnson secretar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90" y="4429286"/>
            <a:ext cx="1973262" cy="212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12"/>
          <p:cNvSpPr/>
          <p:nvPr/>
        </p:nvSpPr>
        <p:spPr>
          <a:xfrm>
            <a:off x="1381232" y="5977266"/>
            <a:ext cx="2359567" cy="575934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>
                <a:solidFill>
                  <a:schemeClr val="accent6">
                    <a:lumMod val="10000"/>
                  </a:schemeClr>
                </a:solidFill>
              </a:rPr>
              <a:t>Sonia Johnson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District 1 Recording Secretary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6632" name="Picture 8" descr="C:\Users\Jon &amp; Deborah\Documents\Garden Club Anniversary Presentation\12 13 District 1 Pres Coffee at Shirley Nicolai house Pres NG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50605"/>
            <a:ext cx="1692275" cy="27081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14"/>
          <p:cNvSpPr/>
          <p:nvPr/>
        </p:nvSpPr>
        <p:spPr>
          <a:xfrm>
            <a:off x="7053411" y="5486400"/>
            <a:ext cx="1962705" cy="533399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Julie Harrison 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District 1 Director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6633" name="Picture 9" descr="C:\Users\Jon &amp; Deborah\Documents\Garden Club Anniversary Presentation\06  07 V Volunteer Arbor House table at CAR Conv Oct Lorraine 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7" y="171354"/>
            <a:ext cx="2439988" cy="17406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 16"/>
          <p:cNvSpPr/>
          <p:nvPr/>
        </p:nvSpPr>
        <p:spPr>
          <a:xfrm>
            <a:off x="1697610" y="1365090"/>
            <a:ext cx="2673999" cy="676933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Lorraine Leonard &amp; Anne 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DeBoeser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b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</a:b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Arbor House table at CAR Convention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02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:dissolve/>
      </p:transition>
    </mc:Choice>
    <mc:Fallback xmlns="">
      <p:transition spd="slow" advClick="0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volunteer</a:t>
            </a:r>
          </a:p>
        </p:txBody>
      </p:sp>
      <p:pic>
        <p:nvPicPr>
          <p:cNvPr id="27650" name="Picture 2" descr="C:\Users\Jon &amp; Deborah\Documents\Garden Club Anniversary Presentation\01 02 District 1 Fashion Show Julie Harris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39" y="1162967"/>
            <a:ext cx="2781419" cy="2535238"/>
          </a:xfrm>
          <a:prstGeom prst="ellipse">
            <a:avLst/>
          </a:prstGeom>
          <a:ln w="381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11"/>
          <p:cNvSpPr/>
          <p:nvPr/>
        </p:nvSpPr>
        <p:spPr>
          <a:xfrm>
            <a:off x="2514600" y="1717946"/>
            <a:ext cx="2084045" cy="676933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Julie Harrison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District 1 Fashion Show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7652" name="Picture 4" descr="C:\Users\Jon &amp; Deborah\Documents\Garden Club Anniversary Presentation\09 10 V planting 32 trees Memorial Grove Prospect Hill Cemeter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832" y="853740"/>
            <a:ext cx="2458864" cy="315369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Freeform 15"/>
          <p:cNvSpPr/>
          <p:nvPr/>
        </p:nvSpPr>
        <p:spPr>
          <a:xfrm>
            <a:off x="4269833" y="3200400"/>
            <a:ext cx="2359567" cy="676933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Planting 32 trees at Memorial Grove Prospect Hill Cemetery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7655" name="Picture 7" descr="C:\Users\Jon &amp; Deborah\Documents\Garden Club Anniversary Presentation\08 09 V  Volunteer to decorate His Lordships Kindness for holi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39" y="4114800"/>
            <a:ext cx="3234622" cy="23344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 18"/>
          <p:cNvSpPr/>
          <p:nvPr/>
        </p:nvSpPr>
        <p:spPr>
          <a:xfrm>
            <a:off x="1759795" y="6110784"/>
            <a:ext cx="2359567" cy="676933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Decorating His Lordships Kindness for the holidays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47106" name="Picture 2" descr="C:\Users\Jon &amp; Deborah\Documents\Club Projects\00 01 CP Herb Garden at Mt Airy Plantation 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84" y="4474589"/>
            <a:ext cx="3156980" cy="219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0"/>
          <p:cNvSpPr/>
          <p:nvPr/>
        </p:nvSpPr>
        <p:spPr>
          <a:xfrm>
            <a:off x="6629400" y="4682179"/>
            <a:ext cx="2359567" cy="631269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Herb Garden at Mt Airy Plantation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0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:dissolve/>
      </p:transition>
    </mc:Choice>
    <mc:Fallback xmlns="">
      <p:transition spd="slow" advClick="0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</a:t>
            </a:r>
            <a: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volunteer</a:t>
            </a:r>
            <a:b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ARBOR HOUSE</a:t>
            </a:r>
            <a:endParaRPr lang="en-US" sz="3600" dirty="0">
              <a:solidFill>
                <a:schemeClr val="accent6">
                  <a:lumMod val="1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11" name="Picture 5" descr="C:\Users\Jon &amp; Deborah\Documents\Garden Club Anniversary Presentation\10 11 V Working at Arbor House Sonia Johns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12" y="3396729"/>
            <a:ext cx="1870075" cy="335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Jon &amp; Deborah\Documents\Garden Club Anniversary Presentation\10 11 V Working at Arbor House Mary Beth Ceci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874" y="3662547"/>
            <a:ext cx="2321893" cy="248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Jon &amp; Deborah\Documents\Garden Club Anniversary Presentation\Lindas CD\IMG_23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52400"/>
            <a:ext cx="20002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C:\Users\Jon &amp; Deborah\Documents\Garden Club Anniversary Presentation\Lindas CD\IMG_23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706" y="35560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C:\Users\Jon &amp; Deborah\Documents\Garden Club Anniversary Presentation\Lindas CD\IMG_23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6602"/>
            <a:ext cx="2316226" cy="173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 16"/>
          <p:cNvSpPr/>
          <p:nvPr/>
        </p:nvSpPr>
        <p:spPr>
          <a:xfrm>
            <a:off x="553112" y="5880100"/>
            <a:ext cx="1870076" cy="4191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Sonia Johnson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124199" y="5456173"/>
            <a:ext cx="2359567" cy="4191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Mary Beth Cecil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6390707" y="5665723"/>
            <a:ext cx="2057400" cy="4191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Jackie George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705600" y="2247900"/>
            <a:ext cx="2000250" cy="4191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Julie Harrison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228601" y="1866900"/>
            <a:ext cx="2316226" cy="4191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Linda 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Millette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34818" name="Picture 2" descr="C:\Users\Jon &amp; Deborah\Documents\Garden Club Anniversary Presentation\Lindas CD\IMG_25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218" y="1341156"/>
            <a:ext cx="2776382" cy="208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54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:dissolve/>
      </p:transition>
    </mc:Choice>
    <mc:Fallback xmlns="">
      <p:transition spd="slow" advClick="0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</a:t>
            </a:r>
            <a: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volunteer</a:t>
            </a:r>
            <a:b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VETERANS NURSING HOME</a:t>
            </a:r>
            <a:endParaRPr lang="en-US" sz="3600" dirty="0">
              <a:solidFill>
                <a:schemeClr val="accent6">
                  <a:lumMod val="1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29698" name="Picture 2" descr="C:\Users\Jon &amp; Deborah\Documents\Garden Club Anniversary Presentation\06  07 CP 1st time arrangements in tuna and catfood cans Vets Nursing Hom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36" y="1399384"/>
            <a:ext cx="3166864" cy="209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Jon &amp; Deborah\Documents\Garden Club Anniversary Presentation\06  07 CP 1st time arrangements in tuna and catfood cans Vets Nursing Hom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018" y="1399384"/>
            <a:ext cx="3178175" cy="209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C:\Users\Jon &amp; Deborah\Documents\Garden Club Anniversary Presentation\09 10 CP Work party for flower arrangements for the Veterans 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61" y="3659961"/>
            <a:ext cx="3735804" cy="160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C:\Users\Jon &amp; Deborah\Documents\Garden Club Anniversary Presentation\09 10 CP Work party for flower arrangements for the Veterans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8" y="3806363"/>
            <a:ext cx="3046412" cy="214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C:\Users\Jon &amp; Deborah\Documents\Garden Club Anniversary Presentation\09 10 CP Work party for flower arrangements for the Veterans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72" y="4800600"/>
            <a:ext cx="3034441" cy="183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12"/>
          <p:cNvSpPr/>
          <p:nvPr/>
        </p:nvSpPr>
        <p:spPr>
          <a:xfrm>
            <a:off x="5534366" y="3010620"/>
            <a:ext cx="1408383" cy="4191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2006-2007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6942749" y="5718638"/>
            <a:ext cx="1524000" cy="4191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2009-2010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075041" y="4667249"/>
            <a:ext cx="1411359" cy="4191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2009-2010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93555" y="4994738"/>
            <a:ext cx="1806932" cy="4191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2009-2010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091467" y="3018752"/>
            <a:ext cx="1753300" cy="4191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2006-2007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42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:dissolve/>
      </p:transition>
    </mc:Choice>
    <mc:Fallback xmlns="">
      <p:transition spd="slow" advClick="0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</a:t>
            </a:r>
            <a: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volunteer</a:t>
            </a:r>
            <a:b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TUNA CAN ARRANGEMENTS </a:t>
            </a:r>
            <a:b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BRADFORD OAKS NURSING HOME</a:t>
            </a:r>
            <a:endParaRPr lang="en-US" sz="3600" dirty="0">
              <a:solidFill>
                <a:schemeClr val="accent6">
                  <a:lumMod val="1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30722" name="Picture 2" descr="C:\Users\Jon &amp; Deborah\Documents\Garden Club Anniversary Presentation\10 11 CP Bradford Oaks Flower Arrangemen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429000"/>
            <a:ext cx="5024319" cy="29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 15"/>
          <p:cNvSpPr/>
          <p:nvPr/>
        </p:nvSpPr>
        <p:spPr>
          <a:xfrm>
            <a:off x="5562600" y="3219450"/>
            <a:ext cx="1828800" cy="4191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2010-2011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30723" name="Picture 3" descr="C:\Users\Jon &amp; Deborah\Documents\Garden Club Anniversary Presentation\Garden Club Photos\marion with friends -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502807"/>
            <a:ext cx="438507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 18"/>
          <p:cNvSpPr/>
          <p:nvPr/>
        </p:nvSpPr>
        <p:spPr>
          <a:xfrm>
            <a:off x="685800" y="4368931"/>
            <a:ext cx="2359567" cy="4191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2014-2015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08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:dissolve/>
      </p:transition>
    </mc:Choice>
    <mc:Fallback xmlns="">
      <p:transition spd="slow" advClick="0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</a:t>
            </a: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tour our gardens</a:t>
            </a:r>
            <a:endParaRPr lang="en-US" sz="6600" dirty="0">
              <a:latin typeface="Algerian" panose="04020705040A02060702" pitchFamily="82" charset="0"/>
            </a:endParaRPr>
          </a:p>
        </p:txBody>
      </p:sp>
      <p:pic>
        <p:nvPicPr>
          <p:cNvPr id="2051" name="Picture 3" descr="C:\Users\Jon &amp; Deborah\Documents\Garden Club Anniversary Presentation\10 11 T Howard Peters Rawlings Conservatory Botanic Gardens B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853443"/>
            <a:ext cx="1965325" cy="16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on &amp; Deborah\Documents\Garden Club Anniversary Presentation\09 10 T His Lordships Kindn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103468"/>
            <a:ext cx="2363787" cy="13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0"/>
          <p:cNvSpPr/>
          <p:nvPr/>
        </p:nvSpPr>
        <p:spPr>
          <a:xfrm>
            <a:off x="4939519" y="3574508"/>
            <a:ext cx="3226327" cy="373161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2008-2009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Elaine Arnold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09599" y="3492788"/>
            <a:ext cx="3109911" cy="454881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2009-2010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Joyce Meyer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9218" name="Picture 2" descr="C:\Users\Jon &amp; Deborah\Documents\Garden Club Anniversary Presentation\09 10 T Garden Tour Joyce Mey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03423"/>
            <a:ext cx="3109912" cy="201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Jon &amp; Deborah\Documents\Garden Club Anniversary Presentation\08 09 T Elaine Arnolds garden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92996"/>
            <a:ext cx="3656567" cy="21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Jon &amp; Deborah\Documents\Garden Club Anniversary Presentation\08 09 T Iona Blacks garden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49943"/>
            <a:ext cx="2644775" cy="17207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Jon &amp; Deborah\Documents\Garden Club Anniversary Presentation\08 09 T Ionas gardens3 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87" y="4389765"/>
            <a:ext cx="3048000" cy="1962015"/>
          </a:xfrm>
          <a:prstGeom prst="rect">
            <a:avLst/>
          </a:prstGeom>
          <a:ln w="381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Jon &amp; Deborah\Documents\Garden Club Anniversary Presentation\08 09 T Ionas gardens 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611" y="4321434"/>
            <a:ext cx="3003418" cy="1977795"/>
          </a:xfrm>
          <a:prstGeom prst="rect">
            <a:avLst/>
          </a:prstGeom>
          <a:ln w="381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14"/>
          <p:cNvSpPr/>
          <p:nvPr/>
        </p:nvSpPr>
        <p:spPr>
          <a:xfrm>
            <a:off x="2853114" y="6164712"/>
            <a:ext cx="3226327" cy="373161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2008-2009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Iona Black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758044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</a:t>
            </a:r>
            <a: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volunteer</a:t>
            </a:r>
            <a:b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NCAGC Project – Lots to shout about</a:t>
            </a:r>
            <a:b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31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Project leader </a:t>
            </a:r>
            <a:r>
              <a:rPr lang="en-US" sz="3100" dirty="0" err="1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linda</a:t>
            </a:r>
            <a:r>
              <a:rPr lang="en-US" sz="31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3100" dirty="0" err="1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millette</a:t>
            </a:r>
            <a:r>
              <a:rPr lang="en-US" sz="31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2013-2014</a:t>
            </a:r>
            <a:endParaRPr lang="en-US" sz="3100" dirty="0">
              <a:solidFill>
                <a:schemeClr val="accent6">
                  <a:lumMod val="1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10" name="Picture 2" descr="C:\Users\Jon &amp; Deborah\Documents\Garden Club Anniversary Presentation\13 14 Lots to Shout About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667000"/>
            <a:ext cx="2939820" cy="1917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Jon &amp; Deborah\Documents\Garden Club Anniversary Presentation\13 14 Lots to Shout About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793" y="4800600"/>
            <a:ext cx="2117079" cy="1478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Jon &amp; Deborah\Documents\Garden Club Anniversary Presentation\13 14 Lots to Shout About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"/>
          <a:stretch/>
        </p:blipFill>
        <p:spPr bwMode="auto">
          <a:xfrm>
            <a:off x="276519" y="1828800"/>
            <a:ext cx="2064911" cy="20024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Jon &amp; Deborah\Documents\Garden Club Anniversary Presentation\13 14 Lots to Shout Abou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6" y="1828800"/>
            <a:ext cx="1603332" cy="17957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14"/>
          <p:cNvSpPr/>
          <p:nvPr/>
        </p:nvSpPr>
        <p:spPr>
          <a:xfrm>
            <a:off x="3490568" y="5702431"/>
            <a:ext cx="1602918" cy="3810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Julie Harrison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200400" y="4038600"/>
            <a:ext cx="2183255" cy="3810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Anne 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DeBoeser</a:t>
            </a: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6211872" y="3611992"/>
            <a:ext cx="1524000" cy="316721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Lorraine Leonard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276519" y="3624561"/>
            <a:ext cx="2064912" cy="414039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Deborah 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Determan</a:t>
            </a: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53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:dissolve/>
      </p:transition>
    </mc:Choice>
    <mc:Fallback xmlns="">
      <p:transition spd="slow" advClick="0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participate 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in 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flower shows</a:t>
            </a:r>
            <a:b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endParaRPr lang="en-US" sz="2400" dirty="0">
              <a:solidFill>
                <a:schemeClr val="accent6">
                  <a:lumMod val="1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10245" name="Picture 5" descr="C:\Users\Jon &amp; Deborah\Documents\Garden Club Anniversary Presentation\2017-Flower-Show-Cover-768x7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7" b="31704"/>
          <a:stretch/>
        </p:blipFill>
        <p:spPr bwMode="auto">
          <a:xfrm>
            <a:off x="838200" y="1752600"/>
            <a:ext cx="7315200" cy="375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77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participate 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in 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flower shows</a:t>
            </a:r>
            <a:b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24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Hilltop garden club standard flower show</a:t>
            </a:r>
            <a:endParaRPr lang="en-US" sz="2400" dirty="0">
              <a:solidFill>
                <a:schemeClr val="accent6">
                  <a:lumMod val="1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10242" name="Picture 2" descr="C:\Users\Jon &amp; Deborah\Documents\Flower Show\Hilltop\78 79 FS 1st Flower Shop Hilltop Beauty with the Bard Peggy Martin b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38" y="1752601"/>
            <a:ext cx="2218984" cy="3352800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Jon &amp; Deborah\Documents\Flower Show\Hilltop\78 79 FS 1st Flower Shop Hillto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" r="8660" b="2555"/>
          <a:stretch/>
        </p:blipFill>
        <p:spPr bwMode="auto">
          <a:xfrm>
            <a:off x="2527337" y="2286001"/>
            <a:ext cx="2349463" cy="3417216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Jon &amp; Deborah\Documents\Flower Show\Hilltop\83 84 FS Hilltop Peg Martin winner 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05000"/>
            <a:ext cx="2789166" cy="350678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" name="Freeform 17"/>
          <p:cNvSpPr/>
          <p:nvPr/>
        </p:nvSpPr>
        <p:spPr>
          <a:xfrm>
            <a:off x="1857472" y="4039393"/>
            <a:ext cx="1339730" cy="699861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>
                <a:solidFill>
                  <a:schemeClr val="accent6">
                    <a:lumMod val="10000"/>
                  </a:schemeClr>
                </a:solidFill>
              </a:rPr>
              <a:t>1978-1979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Our first time in a flower show</a:t>
            </a:r>
          </a:p>
        </p:txBody>
      </p:sp>
      <p:sp>
        <p:nvSpPr>
          <p:cNvPr id="20" name="Freeform 19"/>
          <p:cNvSpPr/>
          <p:nvPr/>
        </p:nvSpPr>
        <p:spPr>
          <a:xfrm>
            <a:off x="5943600" y="5194754"/>
            <a:ext cx="1752600" cy="59055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>
                <a:solidFill>
                  <a:schemeClr val="accent6">
                    <a:lumMod val="10000"/>
                  </a:schemeClr>
                </a:solidFill>
              </a:rPr>
              <a:t>1983-1984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Peg Martin </a:t>
            </a: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2nd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place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23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participate 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in 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flower shows</a:t>
            </a:r>
            <a:b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24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Prince George’s County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8194" name="Picture 2" descr="C:\Users\Jon &amp; Deborah\Documents\Flower Show\PG\93 94 FS PG county Fair Dottie Garrison blue ribb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1691916" cy="250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Jon &amp; Deborah\Documents\Flower Show\PG\94 95 FS PG County Fair Standard FS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172" y="1931307"/>
            <a:ext cx="2358453" cy="168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Jon &amp; Deborah\Documents\Flower Show\PG\95 96 FS PG County Fair Liz Saniga blue ribbon 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609" y="1912947"/>
            <a:ext cx="2454991" cy="170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Jon &amp; Deborah\Documents\Flower Show\PG\00 01 FS Prince Georges Fair Liz Saniga 1st and Grand pla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54189"/>
            <a:ext cx="1295400" cy="223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Jon &amp; Deborah\Documents\Flower Show\PG\00 01 FS Prince Georges Fair Marion preparing her entri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30" y="4343400"/>
            <a:ext cx="2654500" cy="174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Jon &amp; Deborah\Documents\Flower Show\PG\00 01 FS Prince Georges Fair Liz Saniga 2nd plac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41689"/>
            <a:ext cx="1622678" cy="231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:\Users\Jon &amp; Deborah\Documents\Flower Show\PG\00 01 FS Prince Georges Fair Peg Martin 2nd plac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987" y="4041689"/>
            <a:ext cx="1515613" cy="234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12"/>
          <p:cNvSpPr/>
          <p:nvPr/>
        </p:nvSpPr>
        <p:spPr>
          <a:xfrm>
            <a:off x="4354420" y="1581150"/>
            <a:ext cx="2359567" cy="4191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The Early Years</a:t>
            </a:r>
            <a:endParaRPr lang="en-US" b="1" kern="1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685799" y="1371600"/>
            <a:ext cx="1691917" cy="62865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>
                <a:solidFill>
                  <a:schemeClr val="accent6">
                    <a:lumMod val="10000"/>
                  </a:schemeClr>
                </a:solidFill>
              </a:rPr>
              <a:t>1993-1994 </a:t>
            </a:r>
            <a:endParaRPr lang="en-US" sz="14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Dottie 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Garrison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Blue Ribbon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60796" y="6150052"/>
            <a:ext cx="2359567" cy="631748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>
                <a:solidFill>
                  <a:schemeClr val="accent6">
                    <a:lumMod val="10000"/>
                  </a:schemeClr>
                </a:solidFill>
              </a:rPr>
              <a:t>2000-2001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Marian Moreland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preparing her entries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114398" y="3844639"/>
            <a:ext cx="3200801" cy="4191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2000-2001 Winners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232270" y="6177841"/>
            <a:ext cx="1339730" cy="4191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Liz 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Saniga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1</a:t>
            </a:r>
            <a:r>
              <a:rPr lang="en-US" sz="1400" kern="1200" baseline="30000" dirty="0" smtClean="0">
                <a:solidFill>
                  <a:schemeClr val="accent6">
                    <a:lumMod val="10000"/>
                  </a:schemeClr>
                </a:solidFill>
              </a:rPr>
              <a:t>st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and Grand Prize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5018274" y="6177841"/>
            <a:ext cx="1339730" cy="4191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Liz 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Saniga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</a:t>
            </a:r>
            <a:r>
              <a:rPr lang="en-US" sz="1400" kern="1200" baseline="30000" dirty="0" smtClean="0">
                <a:solidFill>
                  <a:schemeClr val="accent6">
                    <a:lumMod val="10000"/>
                  </a:schemeClr>
                </a:solidFill>
              </a:rPr>
              <a:t>nd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place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801928" y="6177841"/>
            <a:ext cx="1339730" cy="4191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Peg Martin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</a:t>
            </a:r>
            <a:r>
              <a:rPr lang="en-US" sz="1400" kern="1200" baseline="30000" dirty="0" smtClean="0">
                <a:solidFill>
                  <a:schemeClr val="accent6">
                    <a:lumMod val="10000"/>
                  </a:schemeClr>
                </a:solidFill>
              </a:rPr>
              <a:t>nd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place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5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participate 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in 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flower shows</a:t>
            </a:r>
            <a:b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24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Prince George’s County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9218" name="Picture 2" descr="C:\Users\Jon &amp; Deborah\Documents\Flower Show\PG\03 04 FS PG County Fair Lorraines first try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19" y="1600200"/>
            <a:ext cx="1888452" cy="278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Jon &amp; Deborah\Documents\Flower Show\PG\03 04 FS PG County Fair Mary Jane 2nd place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86200"/>
            <a:ext cx="180697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Jon &amp; Deborah\Documents\Flower Show\PG\16 17 FS PG County Fair 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35541"/>
            <a:ext cx="4038600" cy="267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Jon &amp; Deborah\Documents\Flower Show\PG\16 17 FS PG County Fair2 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231374"/>
            <a:ext cx="2258219" cy="344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13"/>
          <p:cNvSpPr/>
          <p:nvPr/>
        </p:nvSpPr>
        <p:spPr>
          <a:xfrm>
            <a:off x="1134945" y="1390650"/>
            <a:ext cx="1339730" cy="59055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Lorraine Leonard’s 1</a:t>
            </a:r>
            <a:r>
              <a:rPr lang="en-US" sz="1400" kern="1200" baseline="30000" dirty="0" smtClean="0">
                <a:solidFill>
                  <a:schemeClr val="accent6">
                    <a:lumMod val="10000"/>
                  </a:schemeClr>
                </a:solidFill>
              </a:rPr>
              <a:t>st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fair 2003-2004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739441" y="6034088"/>
            <a:ext cx="1339730" cy="59055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Mary Jane Bishop won 2</a:t>
            </a:r>
            <a:r>
              <a:rPr lang="en-US" sz="1400" kern="1200" baseline="30000" dirty="0" smtClean="0">
                <a:solidFill>
                  <a:schemeClr val="accent6">
                    <a:lumMod val="10000"/>
                  </a:schemeClr>
                </a:solidFill>
              </a:rPr>
              <a:t>nd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place 2003-2004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7086600" y="1543050"/>
            <a:ext cx="1584265" cy="59055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Lorraine Leonard checking in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2016-2017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5562600" y="4361609"/>
            <a:ext cx="1339730" cy="59055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Linda 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Millette’s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entry 2016-2017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participate 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in 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flower shows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11269" name="Picture 5" descr="C:\Users\Jon &amp; Deborah\Documents\Flower Show\82 83 FS Oxon Hill Mano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4" t="9736" r="13626"/>
          <a:stretch/>
        </p:blipFill>
        <p:spPr bwMode="auto">
          <a:xfrm>
            <a:off x="627353" y="1396237"/>
            <a:ext cx="1963447" cy="171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Jon &amp; Deborah\Documents\Flower Show\83 84 FS Potomac Lily Society Anne D blue ribbon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896" y="1057472"/>
            <a:ext cx="1784779" cy="256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 19"/>
          <p:cNvSpPr/>
          <p:nvPr/>
        </p:nvSpPr>
        <p:spPr>
          <a:xfrm>
            <a:off x="732776" y="2938570"/>
            <a:ext cx="1752600" cy="49043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>
                <a:solidFill>
                  <a:schemeClr val="accent6">
                    <a:lumMod val="10000"/>
                  </a:schemeClr>
                </a:solidFill>
              </a:rPr>
              <a:t>1982-1983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Oxen Hill Manor </a:t>
            </a:r>
          </a:p>
        </p:txBody>
      </p:sp>
      <p:sp>
        <p:nvSpPr>
          <p:cNvPr id="21" name="Freeform 20"/>
          <p:cNvSpPr/>
          <p:nvPr/>
        </p:nvSpPr>
        <p:spPr>
          <a:xfrm>
            <a:off x="3219896" y="3405367"/>
            <a:ext cx="1784779" cy="81318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>
                <a:solidFill>
                  <a:schemeClr val="accent6">
                    <a:lumMod val="10000"/>
                  </a:schemeClr>
                </a:solidFill>
              </a:rPr>
              <a:t>1983-1984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Potomac Lily Society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Anne 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DeBoeser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Blue </a:t>
            </a: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R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ibbon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1274" name="Picture 10" descr="C:\Users\Jon &amp; Deborah\Documents\Flower Show\84 85 FS Potomac Chrysanthemum Society Peg Martin blue ribbon 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05" y="1057472"/>
            <a:ext cx="1471816" cy="215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23"/>
          <p:cNvSpPr/>
          <p:nvPr/>
        </p:nvSpPr>
        <p:spPr>
          <a:xfrm>
            <a:off x="5627329" y="3040592"/>
            <a:ext cx="2835768" cy="617008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>
                <a:solidFill>
                  <a:schemeClr val="accent6">
                    <a:lumMod val="10000"/>
                  </a:schemeClr>
                </a:solidFill>
              </a:rPr>
              <a:t>1984-1985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Potomac Chrysanthemum Society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Peg Martin </a:t>
            </a:r>
            <a:r>
              <a:rPr lang="en-US" sz="1400" dirty="0">
                <a:solidFill>
                  <a:schemeClr val="accent6">
                    <a:lumMod val="10000"/>
                  </a:schemeClr>
                </a:solidFill>
              </a:rPr>
              <a:t>B</a:t>
            </a: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lue Ribbon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1275" name="Picture 11" descr="C:\Users\Jon &amp; Deborah\Documents\Flower Show\85 86 FS Standard FS May 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45149"/>
            <a:ext cx="2577701" cy="17925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C:\Users\Jon &amp; Deborah\Documents\Flower Show\85 86 FS Standard FS May2 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414" y="4445149"/>
            <a:ext cx="2575672" cy="18032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reeform 26"/>
          <p:cNvSpPr/>
          <p:nvPr/>
        </p:nvSpPr>
        <p:spPr>
          <a:xfrm>
            <a:off x="2646948" y="6202837"/>
            <a:ext cx="3760603" cy="4572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1985-1986 Standard Flower Show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1277" name="Picture 13" descr="C:\Users\Jon &amp; Deborah\Documents\Flower Show\85 86 FS Standard FS May4 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22883"/>
            <a:ext cx="2667000" cy="18477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56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participate 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in 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flower shows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12290" name="Picture 2" descr="C:\Users\Jon &amp; Deborah\Documents\Flower Show\86 87 FS Exhibits by Pedal Pushers Junior Garden Clu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73" y="963698"/>
            <a:ext cx="3685234" cy="250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Jon &amp; Deborah\Documents\Flower Show\91 92 FS Mini flower show Clinton Presbyterian Churc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" r="1" b="3545"/>
          <a:stretch/>
        </p:blipFill>
        <p:spPr bwMode="auto">
          <a:xfrm>
            <a:off x="5023441" y="934510"/>
            <a:ext cx="3757129" cy="267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Jon &amp; Deborah\Documents\Flower Show\96 97 FS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96038"/>
            <a:ext cx="3646198" cy="257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Jon &amp; Deborah\Documents\Flower Show\96 97 H Brunch for FS Flower Show Jimmie Nell and May Kemp 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"/>
          <a:stretch/>
        </p:blipFill>
        <p:spPr bwMode="auto">
          <a:xfrm>
            <a:off x="763571" y="3810000"/>
            <a:ext cx="3623372" cy="254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17"/>
          <p:cNvSpPr/>
          <p:nvPr/>
        </p:nvSpPr>
        <p:spPr>
          <a:xfrm>
            <a:off x="4307725" y="991491"/>
            <a:ext cx="2133600" cy="710606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>
                <a:solidFill>
                  <a:schemeClr val="accent6">
                    <a:lumMod val="10000"/>
                  </a:schemeClr>
                </a:solidFill>
              </a:rPr>
              <a:t>1991-1992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Mini Flower Show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Presbyterian Church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5023441" y="6003185"/>
            <a:ext cx="2835768" cy="49043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>
                <a:solidFill>
                  <a:schemeClr val="accent6">
                    <a:lumMod val="10000"/>
                  </a:schemeClr>
                </a:solidFill>
              </a:rPr>
              <a:t>1996-1997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Flower Show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828800" y="6110200"/>
            <a:ext cx="2835768" cy="5954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>
                <a:solidFill>
                  <a:schemeClr val="accent6">
                    <a:lumMod val="10000"/>
                  </a:schemeClr>
                </a:solidFill>
              </a:rPr>
              <a:t>1996-1997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Brunch for Flower Show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Jimmie Nell Finley &amp; May Kemp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609600" y="2743200"/>
            <a:ext cx="2835768" cy="60345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>
                <a:solidFill>
                  <a:schemeClr val="accent6">
                    <a:lumMod val="10000"/>
                  </a:schemeClr>
                </a:solidFill>
              </a:rPr>
              <a:t>1986-1987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Flower Show E</a:t>
            </a: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xhibit by Pedal Pushers Junior Garden Club</a:t>
            </a: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45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fundraise</a:t>
            </a:r>
            <a:endParaRPr lang="en-US" sz="3200" dirty="0">
              <a:latin typeface="Algerian" panose="04020705040A02060702" pitchFamily="82" charset="0"/>
            </a:endParaRPr>
          </a:p>
        </p:txBody>
      </p:sp>
      <p:pic>
        <p:nvPicPr>
          <p:cNvPr id="39938" name="Picture 2" descr="C:\Users\Jon &amp; Deborah\Documents\Garden Club Anniversary Presentation\fundraising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7" y="1908175"/>
            <a:ext cx="275272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C:\Users\Jon &amp; Deborah\Documents\Garden Club Anniversary Presentation\fundraisin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3799114"/>
            <a:ext cx="4381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10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fundraise</a:t>
            </a:r>
            <a:endParaRPr lang="en-US" sz="3200" dirty="0">
              <a:latin typeface="Algerian" panose="04020705040A02060702" pitchFamily="82" charset="0"/>
            </a:endParaRPr>
          </a:p>
        </p:txBody>
      </p:sp>
      <p:pic>
        <p:nvPicPr>
          <p:cNvPr id="35842" name="Picture 2" descr="C:\Users\Jon &amp; Deborah\Documents\Garden Club Anniversary Presentation\77 FR Workshop for Craft Weekend at Surratt Hou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72" y="1572997"/>
            <a:ext cx="2727325" cy="1985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14"/>
          <p:cNvSpPr/>
          <p:nvPr/>
        </p:nvSpPr>
        <p:spPr>
          <a:xfrm>
            <a:off x="824550" y="3349120"/>
            <a:ext cx="2359567" cy="61331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>
                <a:solidFill>
                  <a:schemeClr val="accent6">
                    <a:lumMod val="10000"/>
                  </a:schemeClr>
                </a:solidFill>
              </a:rPr>
              <a:t>1977-1978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Workshop for Craft Weekend at Surratt House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35843" name="Picture 3" descr="C:\Users\Jon &amp; Deborah\Documents\Garden Club Anniversary Presentation\79 80 FR Surratt House Herb and Spice Wk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158845"/>
            <a:ext cx="2286000" cy="22930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 15"/>
          <p:cNvSpPr/>
          <p:nvPr/>
        </p:nvSpPr>
        <p:spPr>
          <a:xfrm>
            <a:off x="3468416" y="3099605"/>
            <a:ext cx="2359567" cy="655637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>
                <a:solidFill>
                  <a:schemeClr val="accent6">
                    <a:lumMod val="10000"/>
                  </a:schemeClr>
                </a:solidFill>
              </a:rPr>
              <a:t>1979-1980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Surratt House Herb &amp; Spice Weekend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35844" name="Picture 4" descr="C:\Users\Jon &amp; Deborah\Documents\Garden Club Anniversary Presentation\91 92 FR 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3" t="33377" r="23737"/>
          <a:stretch/>
        </p:blipFill>
        <p:spPr bwMode="auto">
          <a:xfrm>
            <a:off x="6014621" y="1565141"/>
            <a:ext cx="2824579" cy="2050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 16"/>
          <p:cNvSpPr/>
          <p:nvPr/>
        </p:nvSpPr>
        <p:spPr>
          <a:xfrm>
            <a:off x="6095999" y="3281186"/>
            <a:ext cx="2510693" cy="669238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>
                <a:solidFill>
                  <a:schemeClr val="accent6">
                    <a:lumMod val="10000"/>
                  </a:schemeClr>
                </a:solidFill>
              </a:rPr>
              <a:t>1991-1992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Fresh Arrangements and Bake Sale at Phyllis Tucker’s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35845" name="Picture 5" descr="C:\Users\Jon &amp; Deborah\Documents\Garden Club Anniversary Presentation\97 98 FR Yard Sal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2"/>
          <a:stretch/>
        </p:blipFill>
        <p:spPr bwMode="auto">
          <a:xfrm>
            <a:off x="745819" y="4114800"/>
            <a:ext cx="2438298" cy="1892300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 18"/>
          <p:cNvSpPr/>
          <p:nvPr/>
        </p:nvSpPr>
        <p:spPr>
          <a:xfrm>
            <a:off x="785184" y="5821608"/>
            <a:ext cx="2359567" cy="828186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>
                <a:solidFill>
                  <a:schemeClr val="accent6">
                    <a:lumMod val="10000"/>
                  </a:schemeClr>
                </a:solidFill>
              </a:rPr>
              <a:t>1997-1998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Yard Sale with Plants and Baked Goods at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Holy Rosary Parking Lot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3584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2" t="10692" r="26383" b="8702"/>
          <a:stretch/>
        </p:blipFill>
        <p:spPr bwMode="auto">
          <a:xfrm rot="16200000">
            <a:off x="5208727" y="2661449"/>
            <a:ext cx="2023126" cy="512537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Freeform 20"/>
          <p:cNvSpPr/>
          <p:nvPr/>
        </p:nvSpPr>
        <p:spPr>
          <a:xfrm>
            <a:off x="5105400" y="5943600"/>
            <a:ext cx="2359567" cy="6858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>
                <a:solidFill>
                  <a:schemeClr val="accent6">
                    <a:lumMod val="10000"/>
                  </a:schemeClr>
                </a:solidFill>
              </a:rPr>
              <a:t>1998-1999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Yard and Plant Sale at Holy Rosary Parking Lot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53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fundraise</a:t>
            </a:r>
            <a:endParaRPr lang="en-US" sz="3200" dirty="0">
              <a:latin typeface="Algerian" panose="04020705040A02060702" pitchFamily="82" charset="0"/>
            </a:endParaRPr>
          </a:p>
          <a:p>
            <a: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auctioneers</a:t>
            </a:r>
            <a:endParaRPr lang="en-US" sz="3100" dirty="0">
              <a:latin typeface="Algerian" panose="04020705040A02060702" pitchFamily="82" charset="0"/>
            </a:endParaRPr>
          </a:p>
        </p:txBody>
      </p:sp>
      <p:pic>
        <p:nvPicPr>
          <p:cNvPr id="36866" name="Picture 2" descr="C:\Users\Jon &amp; Deborah\Documents\Garden Club Anniversary Presentation\84 85 FR P Auction by Marie Whi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83" y="1481138"/>
            <a:ext cx="3304842" cy="2709862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Users\Jon &amp; Deborah\Documents\Garden Club Anniversary Presentation\86 87 FR Auction by Marie Wh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418" y="3539422"/>
            <a:ext cx="2117788" cy="2783652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C:\Users\Jon &amp; Deborah\Documents\Garden Club Anniversary Presentation\95 96 FR Mae Kemp Auctioneer 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47801"/>
            <a:ext cx="3438074" cy="239332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7" t="13971" r="37347" b="38451"/>
          <a:stretch/>
        </p:blipFill>
        <p:spPr bwMode="auto">
          <a:xfrm rot="16200000">
            <a:off x="5246376" y="3720899"/>
            <a:ext cx="2291092" cy="318264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" name="Freeform 19"/>
          <p:cNvSpPr/>
          <p:nvPr/>
        </p:nvSpPr>
        <p:spPr>
          <a:xfrm>
            <a:off x="1028331" y="3438642"/>
            <a:ext cx="1364173" cy="546122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>
                <a:solidFill>
                  <a:schemeClr val="accent6">
                    <a:lumMod val="10000"/>
                  </a:schemeClr>
                </a:solidFill>
              </a:rPr>
              <a:t>1984-1985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Marie White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2040076" y="6038666"/>
            <a:ext cx="1458472" cy="514533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>
                <a:solidFill>
                  <a:schemeClr val="accent6">
                    <a:lumMod val="10000"/>
                  </a:schemeClr>
                </a:solidFill>
              </a:rPr>
              <a:t>1986-1987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Marie White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6432032" y="1524729"/>
            <a:ext cx="1747629" cy="565241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>
                <a:solidFill>
                  <a:schemeClr val="accent6">
                    <a:lumMod val="10000"/>
                  </a:schemeClr>
                </a:solidFill>
              </a:rPr>
              <a:t>1995-1996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May Kemp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6628452" y="6248216"/>
            <a:ext cx="1354791" cy="533583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>
                <a:solidFill>
                  <a:schemeClr val="accent6">
                    <a:lumMod val="10000"/>
                  </a:schemeClr>
                </a:solidFill>
              </a:rPr>
              <a:t>1997-1998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Esther 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Neckere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76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</a:t>
            </a: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tour our gardens</a:t>
            </a:r>
            <a:endParaRPr lang="en-US" sz="6600" dirty="0">
              <a:latin typeface="Algerian" panose="04020705040A02060702" pitchFamily="82" charset="0"/>
            </a:endParaRPr>
          </a:p>
        </p:txBody>
      </p:sp>
      <p:pic>
        <p:nvPicPr>
          <p:cNvPr id="2051" name="Picture 3" descr="C:\Users\Jon &amp; Deborah\Documents\Garden Club Anniversary Presentation\10 11 T Howard Peters Rawlings Conservatory Botanic Gardens B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853443"/>
            <a:ext cx="1965325" cy="16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on &amp; Deborah\Documents\Garden Club Anniversary Presentation\09 10 T His Lordships Kindn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103468"/>
            <a:ext cx="2363787" cy="13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Jon &amp; Deborah\Documents\Garden Club Anniversary Presentation\07 08  T Lorraines garden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4"/>
          <a:stretch/>
        </p:blipFill>
        <p:spPr bwMode="auto">
          <a:xfrm>
            <a:off x="4846580" y="1453146"/>
            <a:ext cx="3405187" cy="188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Jon &amp; Deborah\Documents\Garden Club Anniversary Presentation\07 08  GP T Lorraines garden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/>
          <a:stretch/>
        </p:blipFill>
        <p:spPr bwMode="auto">
          <a:xfrm>
            <a:off x="381000" y="1153398"/>
            <a:ext cx="3828097" cy="251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Jon &amp; Deborah\Documents\Garden Club Anniversary Presentation\07 08 T Marians garden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33039"/>
            <a:ext cx="3352800" cy="199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Jon &amp; Deborah\Documents\Garden Club Anniversary Presentation\07 08 T Marians garde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33476"/>
            <a:ext cx="4267692" cy="253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11"/>
          <p:cNvSpPr/>
          <p:nvPr/>
        </p:nvSpPr>
        <p:spPr>
          <a:xfrm>
            <a:off x="3657600" y="1210988"/>
            <a:ext cx="1726140" cy="48431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2007-2008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Lorraine Leonard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514600" y="5795111"/>
            <a:ext cx="2286000" cy="465318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2007-2008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Marian Moreland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979960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fundraise</a:t>
            </a:r>
            <a:endParaRPr lang="en-US" sz="3200" dirty="0">
              <a:latin typeface="Algerian" panose="04020705040A02060702" pitchFamily="82" charset="0"/>
            </a:endParaRPr>
          </a:p>
          <a:p>
            <a: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Plant sales</a:t>
            </a:r>
            <a:endParaRPr lang="en-US" sz="3100" dirty="0">
              <a:latin typeface="Algerian" panose="04020705040A02060702" pitchFamily="82" charset="0"/>
            </a:endParaRPr>
          </a:p>
        </p:txBody>
      </p:sp>
      <p:pic>
        <p:nvPicPr>
          <p:cNvPr id="32770" name="Picture 2" descr="C:\Users\Jon &amp; Deborah\Documents\Garden Club Anniversary Presentation\06  07 FR Plant Sale at Moravian Churc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3036036" cy="2079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2362200" y="3124200"/>
            <a:ext cx="1857081" cy="4191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2006-2007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Moravian Church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32771" name="Picture 3" descr="C:\Users\Jon &amp; Deborah\Documents\Garden Club Anniversary Presentation\04 05 FR Plant Sale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70038"/>
            <a:ext cx="3689350" cy="2376379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C:\Users\Jon &amp; Deborah\Documents\Garden Club Anniversary Presentation\05 06 FR Linda meets the club at Moravian Church plant sal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"/>
          <a:stretch/>
        </p:blipFill>
        <p:spPr bwMode="auto">
          <a:xfrm>
            <a:off x="597816" y="3813645"/>
            <a:ext cx="1764384" cy="2860907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9"/>
          <p:cNvSpPr/>
          <p:nvPr/>
        </p:nvSpPr>
        <p:spPr>
          <a:xfrm>
            <a:off x="2094183" y="5339668"/>
            <a:ext cx="1715817" cy="4191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2005-2006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Moravian Church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474367" y="3680774"/>
            <a:ext cx="1295400" cy="4191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2004-2005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32773" name="Picture 5" descr="C:\Users\Jon &amp; Deborah\Documents\Garden Club Anniversary Presentation\00 01 FR Plant Sale at Mary Beth'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" r="3171"/>
          <a:stretch/>
        </p:blipFill>
        <p:spPr bwMode="auto">
          <a:xfrm>
            <a:off x="4411744" y="4360660"/>
            <a:ext cx="3358023" cy="193623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1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12"/>
          <p:cNvSpPr/>
          <p:nvPr/>
        </p:nvSpPr>
        <p:spPr>
          <a:xfrm>
            <a:off x="6705600" y="5922966"/>
            <a:ext cx="1905000" cy="4191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2000-2001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at Mary Beth Cecil’s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32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fundraise</a:t>
            </a:r>
            <a:endParaRPr lang="en-US" sz="3200" dirty="0">
              <a:latin typeface="Algerian" panose="04020705040A02060702" pitchFamily="82" charset="0"/>
            </a:endParaRPr>
          </a:p>
          <a:p>
            <a: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Plant sales</a:t>
            </a:r>
            <a:endParaRPr lang="en-US" sz="3100" dirty="0">
              <a:latin typeface="Algerian" panose="04020705040A02060702" pitchFamily="82" charset="0"/>
            </a:endParaRPr>
          </a:p>
        </p:txBody>
      </p:sp>
      <p:pic>
        <p:nvPicPr>
          <p:cNvPr id="33794" name="Picture 2" descr="C:\Users\Jon &amp; Deborah\Documents\Garden Club Anniversary Presentation\07 08  FR Plant Sale at Juli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633" y="1456473"/>
            <a:ext cx="3100387" cy="197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Jon &amp; Deborah\Documents\Garden Club Anniversary Presentation\13 14 FR Plant Sale at Julie Harrisons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85" y="3429000"/>
            <a:ext cx="2452815" cy="17368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 descr="C:\Users\Jon &amp; Deborah\Documents\Garden Club Anniversary Presentation\07 08  FR Plant Sale at Julies3.jpg"/>
          <p:cNvSpPr/>
          <p:nvPr/>
        </p:nvSpPr>
        <p:spPr>
          <a:xfrm>
            <a:off x="6509958" y="1454392"/>
            <a:ext cx="2329242" cy="1743927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000" r="-18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3797" name="Picture 5" descr="C:\Users\Jon &amp; Deborah\Documents\Garden Club Anniversary Presentation\07 08  FR Plant Sale at Julies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58"/>
          <a:stretch/>
        </p:blipFill>
        <p:spPr bwMode="auto">
          <a:xfrm>
            <a:off x="2286000" y="4724400"/>
            <a:ext cx="2502614" cy="17730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C:\Users\Jon &amp; Deborah\Documents\Garden Club Anniversary Presentation\13 14 FR Plant Sale at Julie Harrison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020" y="3380483"/>
            <a:ext cx="2478980" cy="16723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C:\Users\Jon &amp; Deborah\Documents\Garden Club Anniversary Presentation\Garden Club Photos\100_328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629" y="4724401"/>
            <a:ext cx="2366264" cy="17730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1" name="Picture 9" descr="C:\Users\Jon &amp; Deborah\Documents\Garden Club Anniversary Presentation\Garden Club Photos\100_327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456473"/>
            <a:ext cx="2544277" cy="19064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20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fundraise</a:t>
            </a:r>
            <a:endParaRPr lang="en-US" sz="4800" dirty="0">
              <a:latin typeface="Algerian" panose="04020705040A02060702" pitchFamily="82" charset="0"/>
            </a:endParaRPr>
          </a:p>
          <a:p>
            <a:r>
              <a:rPr lang="en-US" sz="43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St </a:t>
            </a:r>
            <a:r>
              <a:rPr lang="en-US" sz="4300" dirty="0" err="1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thomas</a:t>
            </a:r>
            <a:r>
              <a:rPr lang="en-US" sz="43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church festival </a:t>
            </a:r>
          </a:p>
          <a:p>
            <a:r>
              <a:rPr lang="en-US" sz="24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2012-2017</a:t>
            </a:r>
            <a:endParaRPr lang="en-US" sz="2100" dirty="0">
              <a:latin typeface="Algerian" panose="04020705040A02060702" pitchFamily="82" charset="0"/>
            </a:endParaRPr>
          </a:p>
        </p:txBody>
      </p:sp>
      <p:pic>
        <p:nvPicPr>
          <p:cNvPr id="34820" name="Picture 4" descr="C:\Users\Jon &amp; Deborah\Documents\Garden Club Anniversary Presentation\13 14 FR 1st St Thomas Church festival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8"/>
          <a:stretch/>
        </p:blipFill>
        <p:spPr bwMode="auto">
          <a:xfrm>
            <a:off x="6359165" y="1319770"/>
            <a:ext cx="2661272" cy="1969146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Picture 7" descr="C:\Users\Jon &amp; Deborah\Documents\Garden Club Anniversary Presentation\16 17 FR St Thomas Church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212" y="1459990"/>
            <a:ext cx="2808376" cy="1880755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C:\Users\Jon &amp; Deborah\Documents\Garden Club Anniversary Presentation\Garden Club Photos\Harvest sign 2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81" y="1345685"/>
            <a:ext cx="2590800" cy="1943231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5" name="Picture 9" descr="C:\Users\Jon &amp; Deborah\Documents\Garden Club Anniversary Presentation\Garden Club Photos\harvest fest lind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74169"/>
            <a:ext cx="2826645" cy="21201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6" name="Picture 10" descr="C:\Users\Jon &amp; Deborah\Documents\Garden Club Anniversary Presentation\Garden Club Photos\harvest fest julie and connie and mo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341" y="3982102"/>
            <a:ext cx="2816067" cy="21121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Jon &amp; Deborah\Documents\Garden Club Anniversary Presentation\13 14 FR 1st St Thomas Church festival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939" y="3810000"/>
            <a:ext cx="2010919" cy="271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03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fundraise</a:t>
            </a:r>
            <a:endParaRPr lang="en-US" sz="3200" dirty="0">
              <a:latin typeface="Algerian" panose="04020705040A02060702" pitchFamily="82" charset="0"/>
            </a:endParaRPr>
          </a:p>
        </p:txBody>
      </p:sp>
      <p:pic>
        <p:nvPicPr>
          <p:cNvPr id="12290" name="Picture 2" descr="C:\Users\Jon &amp; Deborah\Documents\Garden Club Anniversary Presentation\Lindas CD\IMG_26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936" y="1371600"/>
            <a:ext cx="37719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0"/>
          <p:cNvSpPr/>
          <p:nvPr/>
        </p:nvSpPr>
        <p:spPr>
          <a:xfrm>
            <a:off x="3944794" y="1219200"/>
            <a:ext cx="1332183" cy="4191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Pat Hall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50-50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3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</a:t>
            </a: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tour our gardens</a:t>
            </a:r>
            <a:endParaRPr lang="en-US" sz="6600" dirty="0">
              <a:latin typeface="Algerian" panose="04020705040A02060702" pitchFamily="82" charset="0"/>
            </a:endParaRPr>
          </a:p>
        </p:txBody>
      </p:sp>
      <p:pic>
        <p:nvPicPr>
          <p:cNvPr id="2051" name="Picture 3" descr="C:\Users\Jon &amp; Deborah\Documents\Garden Club Anniversary Presentation\10 11 T Howard Peters Rawlings Conservatory Botanic Gardens B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853443"/>
            <a:ext cx="1965325" cy="16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on &amp; Deborah\Documents\Garden Club Anniversary Presentation\09 10 T His Lordships Kindn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103468"/>
            <a:ext cx="2363787" cy="13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Jon &amp; Deborah\Documents\Garden Club Anniversary Presentation\07 08 T Pams Garden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359" y="1249954"/>
            <a:ext cx="3478765" cy="225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Jon &amp; Deborah\Documents\Garden Club Anniversary Presentation\07 08 T Pams Garde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124" y="1066800"/>
            <a:ext cx="2675603" cy="19317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Jon &amp; Deborah\Documents\Garden Club Anniversary Presentation\Garden Club Photos\100_33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477" y="3580017"/>
            <a:ext cx="3066498" cy="229772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13"/>
          <p:cNvSpPr/>
          <p:nvPr/>
        </p:nvSpPr>
        <p:spPr>
          <a:xfrm>
            <a:off x="6781800" y="5780031"/>
            <a:ext cx="1734152" cy="5334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2014-2015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Elaine Arnold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1269" name="Picture 5" descr="C:\Users\Jon &amp; Deborah\Documents\Garden Club Anniversary Presentation\Garden Club Photos\100_331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91001"/>
            <a:ext cx="3094627" cy="2318802"/>
          </a:xfrm>
          <a:prstGeom prst="roundRect">
            <a:avLst>
              <a:gd name="adj" fmla="val 11111"/>
            </a:avLst>
          </a:prstGeom>
          <a:ln w="3175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 15"/>
          <p:cNvSpPr/>
          <p:nvPr/>
        </p:nvSpPr>
        <p:spPr>
          <a:xfrm>
            <a:off x="3403173" y="5791200"/>
            <a:ext cx="1397527" cy="564743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2014-2015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Iona Black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284271" y="1066800"/>
            <a:ext cx="1828800" cy="4572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2007-2008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Pam Smart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</a:t>
            </a: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tour our gardens</a:t>
            </a:r>
            <a:endParaRPr lang="en-US" sz="6600" dirty="0">
              <a:latin typeface="Algerian" panose="04020705040A02060702" pitchFamily="82" charset="0"/>
            </a:endParaRPr>
          </a:p>
        </p:txBody>
      </p:sp>
      <p:pic>
        <p:nvPicPr>
          <p:cNvPr id="2051" name="Picture 3" descr="C:\Users\Jon &amp; Deborah\Documents\Garden Club Anniversary Presentation\10 11 T Howard Peters Rawlings Conservatory Botanic Gardens B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853443"/>
            <a:ext cx="1965325" cy="16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on &amp; Deborah\Documents\Garden Club Anniversary Presentation\09 10 T His Lordships Kindn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103468"/>
            <a:ext cx="2363787" cy="13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11"/>
          <p:cNvSpPr/>
          <p:nvPr/>
        </p:nvSpPr>
        <p:spPr>
          <a:xfrm>
            <a:off x="4800600" y="3232832"/>
            <a:ext cx="1613163" cy="524792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2016-2017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Julie Harrison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3314" name="Picture 2" descr="C:\Users\Jon &amp; Deborah\Documents\Garden Club Anniversary Presentation\Lindas CD\IMG_27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60201"/>
            <a:ext cx="2362200" cy="177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Jon &amp; Deborah\Documents\Garden Club Anniversary Presentation\Lindas CD\IMG_27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746" y="1582428"/>
            <a:ext cx="2332831" cy="1749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Jon &amp; Deborah\Documents\Garden Club Anniversary Presentation\Lindas CD\IMG_279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438400"/>
            <a:ext cx="2286000" cy="171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Jon &amp; Deborah\Documents\Garden Club Anniversary Presentation\Lindas CD\IMG_279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385" y="762000"/>
            <a:ext cx="1516430" cy="20219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Jon &amp; Deborah\Documents\Garden Club Anniversary Presentation\Garden Club Photos\100_329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897" y="4266311"/>
            <a:ext cx="3138488" cy="235166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14"/>
          <p:cNvSpPr/>
          <p:nvPr/>
        </p:nvSpPr>
        <p:spPr>
          <a:xfrm>
            <a:off x="6705600" y="4860823"/>
            <a:ext cx="1828800" cy="559664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2014-2015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Pam Smart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2531" name="Picture 3" descr="C:\Users\Jon &amp; Deborah\Documents\Garden Club Anniversary Presentation\Garden Club Photos\100_329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6" y="3886200"/>
            <a:ext cx="3203575" cy="240043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Jon &amp; Deborah\Documents\Garden Club Anniversary Presentation\99 00 G Julie's 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25" y="1143000"/>
            <a:ext cx="2692438" cy="191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13"/>
          <p:cNvSpPr/>
          <p:nvPr/>
        </p:nvSpPr>
        <p:spPr>
          <a:xfrm>
            <a:off x="402025" y="3140635"/>
            <a:ext cx="2692438" cy="59316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1999-2000</a:t>
            </a: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Jimmie Nell Finley in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Julie Harrison’s garden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58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flash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 We tour our gardens</a:t>
            </a:r>
            <a:endParaRPr lang="en-US" sz="6600" dirty="0">
              <a:latin typeface="Algerian" panose="04020705040A02060702" pitchFamily="82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860273" y="5791200"/>
            <a:ext cx="1778527" cy="54791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2015-2017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Linda 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Millette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3320" name="Picture 8" descr="C:\Users\Jon &amp; Deborah\Documents\Garden Club Anniversary Presentation\Lindas CD\IMG_23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0"/>
            <a:ext cx="5818105" cy="436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C:\Users\Jon &amp; Deborah\Documents\Garden Club Anniversary Presentation\Lindas CD\IMG_24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009" y="1295400"/>
            <a:ext cx="5818104" cy="436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C:\Users\Jon &amp; Deborah\Documents\Garden Club Anniversary Presentation\Lindas CD\IMG_24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0"/>
            <a:ext cx="5818104" cy="436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69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 We tour our gardens</a:t>
            </a:r>
            <a:endParaRPr lang="en-US" sz="6600" dirty="0">
              <a:latin typeface="Algerian" panose="04020705040A02060702" pitchFamily="82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9487822" y="1383910"/>
            <a:ext cx="1778527" cy="54791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2015-2017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Linda 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Millette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3320" name="Picture 8" descr="C:\Users\Jon &amp; Deborah\Documents\Garden Club Anniversary Presentation\Lindas CD\IMG_23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0"/>
            <a:ext cx="5818105" cy="436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C:\Users\Jon &amp; Deborah\Documents\Garden Club Anniversary Presentation\Lindas CD\IMG_24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009" y="1295400"/>
            <a:ext cx="5818104" cy="436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03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 We tour our gardens</a:t>
            </a:r>
            <a:endParaRPr lang="en-US" sz="6600" dirty="0">
              <a:latin typeface="Algerian" panose="04020705040A02060702" pitchFamily="82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9487822" y="1383910"/>
            <a:ext cx="1778527" cy="54791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2015-2017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Linda 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Millette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3320" name="Picture 8" descr="C:\Users\Jon &amp; Deborah\Documents\Garden Club Anniversary Presentation\Lindas CD\IMG_23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95" y="1295400"/>
            <a:ext cx="5818105" cy="436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89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 We tour our gardens</a:t>
            </a:r>
            <a:endParaRPr lang="en-US" sz="6600" dirty="0">
              <a:latin typeface="Algerian" panose="04020705040A02060702" pitchFamily="82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9487822" y="1383910"/>
            <a:ext cx="1778527" cy="54791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2015-2017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Linda 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Millette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3320" name="Picture 8" descr="C:\Users\Jon &amp; Deborah\Documents\Garden Club Anniversary Presentation\Lindas CD\IMG_23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0"/>
            <a:ext cx="5818105" cy="436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C:\Users\Jon &amp; Deborah\Documents\Garden Club Anniversary Presentation\Lindas CD\IMG_24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009" y="1295400"/>
            <a:ext cx="5818104" cy="436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C:\Users\Jon &amp; Deborah\Documents\Garden Club Anniversary Presentation\Lindas CD\IMG_24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0"/>
            <a:ext cx="5818104" cy="436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C:\Users\Jon &amp; Deborah\Documents\Garden Club Anniversary Presentation\Lindas CD\IMG_27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00429"/>
            <a:ext cx="5850990" cy="438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15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11733D"/>
      </a:dk1>
      <a:lt1>
        <a:srgbClr val="11733D"/>
      </a:lt1>
      <a:dk2>
        <a:srgbClr val="11733D"/>
      </a:dk2>
      <a:lt2>
        <a:srgbClr val="11733D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3699</TotalTime>
  <Words>511</Words>
  <Application>Microsoft Office PowerPoint</Application>
  <PresentationFormat>On-screen Show (4:3)</PresentationFormat>
  <Paragraphs>196</Paragraphs>
  <Slides>33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We tour our gardens</vt:lpstr>
      <vt:lpstr>We tour our gardens</vt:lpstr>
      <vt:lpstr>We tour our gardens</vt:lpstr>
      <vt:lpstr>We tour our gardens</vt:lpstr>
      <vt:lpstr>We tour our gardens</vt:lpstr>
      <vt:lpstr>  We tour our gardens</vt:lpstr>
      <vt:lpstr>  We tour our gardens</vt:lpstr>
      <vt:lpstr>  We tour our gardens</vt:lpstr>
      <vt:lpstr>  We tour our gardens</vt:lpstr>
      <vt:lpstr>  We tour our gardens</vt:lpstr>
      <vt:lpstr>  We tour our gardens</vt:lpstr>
      <vt:lpstr>  We tour our gardens</vt:lpstr>
      <vt:lpstr>We volunteer</vt:lpstr>
      <vt:lpstr>We volunteer</vt:lpstr>
      <vt:lpstr>We volunteer</vt:lpstr>
      <vt:lpstr>We volunteer</vt:lpstr>
      <vt:lpstr>We volunteer ARBOR HOUSE</vt:lpstr>
      <vt:lpstr>We volunteer VETERANS NURSING HOME</vt:lpstr>
      <vt:lpstr>We volunteer TUNA CAN ARRANGEMENTS  BRADFORD OAKS NURSING HOME</vt:lpstr>
      <vt:lpstr>We volunteer NCAGC Project – Lots to shout about Project leader linda millette 2013-2014</vt:lpstr>
      <vt:lpstr>We participate in flower shows </vt:lpstr>
      <vt:lpstr>We participate in flower shows Hilltop garden club standard flower show</vt:lpstr>
      <vt:lpstr>We participate in flower shows Prince George’s County</vt:lpstr>
      <vt:lpstr>We participate in flower shows Prince George’s County</vt:lpstr>
      <vt:lpstr>We participate in flower shows</vt:lpstr>
      <vt:lpstr>We participate in flower shows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184</cp:revision>
  <cp:lastPrinted>2017-04-11T16:43:32Z</cp:lastPrinted>
  <dcterms:created xsi:type="dcterms:W3CDTF">2017-03-17T16:32:21Z</dcterms:created>
  <dcterms:modified xsi:type="dcterms:W3CDTF">2017-06-07T17:25:14Z</dcterms:modified>
</cp:coreProperties>
</file>